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3" r:id="rId3"/>
  </p:sldMasterIdLst>
  <p:notesMasterIdLst>
    <p:notesMasterId r:id="rId5"/>
  </p:notesMasterIdLst>
  <p:sldIdLst>
    <p:sldId id="293" r:id="rId4"/>
    <p:sldId id="267" r:id="rId6"/>
    <p:sldId id="298" r:id="rId7"/>
    <p:sldId id="296" r:id="rId8"/>
    <p:sldId id="297" r:id="rId9"/>
    <p:sldId id="299" r:id="rId10"/>
    <p:sldId id="271" r:id="rId11"/>
    <p:sldId id="295" r:id="rId12"/>
  </p:sldIdLst>
  <p:sldSz cx="12192000" cy="6858000"/>
  <p:notesSz cx="6858000" cy="9144000"/>
  <p:embeddedFontLst>
    <p:embeddedFont>
      <p:font typeface="PingFang SC Regular" panose="020B0400000000000000" charset="-122"/>
      <p:regular r:id="rId16"/>
    </p:embeddedFont>
  </p:embeddedFont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defRPr kern="1200" baseline="0">
        <a:solidFill>
          <a:schemeClr val="tx1"/>
        </a:solidFill>
        <a:ea typeface="宋体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defRPr sz="1800" kern="1200" baseline="0">
        <a:solidFill>
          <a:schemeClr val="tx1"/>
        </a:solidFill>
        <a:ea typeface="宋体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defRPr sz="1800" kern="1200" baseline="0">
        <a:solidFill>
          <a:schemeClr val="tx1"/>
        </a:solidFill>
        <a:ea typeface="宋体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defRPr sz="1800" kern="1200" baseline="0">
        <a:solidFill>
          <a:schemeClr val="tx1"/>
        </a:solidFill>
        <a:ea typeface="宋体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defRPr sz="1800" kern="1200" baseline="0">
        <a:solidFill>
          <a:schemeClr val="tx1"/>
        </a:solidFill>
        <a:ea typeface="宋体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defRPr sz="1800" kern="1200" baseline="0">
        <a:solidFill>
          <a:schemeClr val="tx1"/>
        </a:solidFill>
        <a:ea typeface="宋体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defRPr sz="1800" kern="1200" baseline="0">
        <a:solidFill>
          <a:schemeClr val="tx1"/>
        </a:solidFill>
        <a:ea typeface="宋体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defRPr sz="1800" kern="1200" baseline="0">
        <a:solidFill>
          <a:schemeClr val="tx1"/>
        </a:solidFill>
        <a:ea typeface="宋体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90204" pitchFamily="34" charset="0"/>
      <a:defRPr sz="1800" kern="1200" baseline="0">
        <a:solidFill>
          <a:schemeClr val="tx1"/>
        </a:solidFill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2" userDrawn="1">
          <p15:clr>
            <a:srgbClr val="A4A3A4"/>
          </p15:clr>
        </p15:guide>
        <p15:guide id="2" pos="37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8F00"/>
    <a:srgbClr val="3B5686"/>
    <a:srgbClr val="00B0F0"/>
    <a:srgbClr val="26B7CC"/>
    <a:srgbClr val="ED4989"/>
    <a:srgbClr val="00B050"/>
    <a:srgbClr val="01A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-138" y="-102"/>
      </p:cViewPr>
      <p:guideLst>
        <p:guide orient="horz" pos="2062"/>
        <p:guide pos="3731"/>
      </p:guideLst>
    </p:cSldViewPr>
  </p:slide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400" b="0" i="0" u="none" strike="noStrike" kern="1200" spc="0" baseline="0">
                <a:solidFill>
                  <a:srgbClr val="FF8F00"/>
                </a:solidFill>
                <a:latin typeface="+mj-lt"/>
                <a:ea typeface="+mj-lt"/>
                <a:cs typeface="+mj-lt"/>
                <a:sym typeface="+mj-lt"/>
              </a:defRPr>
            </a:pPr>
            <a:r>
              <a:rPr>
                <a:solidFill>
                  <a:srgbClr val="FF8F00"/>
                </a:solidFill>
                <a:latin typeface="+mj-lt"/>
                <a:ea typeface="+mj-lt"/>
                <a:cs typeface="+mj-lt"/>
                <a:sym typeface="+mj-lt"/>
              </a:rPr>
              <a:t>Accuracy Comparison</a:t>
            </a:r>
            <a:endParaRPr>
              <a:solidFill>
                <a:srgbClr val="FF8F00"/>
              </a:solidFill>
              <a:latin typeface="+mj-lt"/>
              <a:ea typeface="+mj-lt"/>
              <a:cs typeface="+mj-lt"/>
              <a:sym typeface="+mj-lt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3B5686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combo 1</c:v>
                </c:pt>
                <c:pt idx="1">
                  <c:v>combo 2</c:v>
                </c:pt>
                <c:pt idx="2">
                  <c:v>combo 3</c:v>
                </c:pt>
                <c:pt idx="3">
                  <c:v>combo 4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0.78</c:v>
                </c:pt>
                <c:pt idx="1">
                  <c:v>0.85</c:v>
                </c:pt>
                <c:pt idx="2">
                  <c:v>0.9</c:v>
                </c:pt>
                <c:pt idx="3">
                  <c:v>0.95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84922931"/>
        <c:axId val="158167346"/>
      </c:barChart>
      <c:catAx>
        <c:axId val="884922931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rgbClr val="FF8F00"/>
                </a:solidFill>
                <a:latin typeface="+mn-lt"/>
                <a:ea typeface="+mn-ea"/>
                <a:cs typeface="+mn-cs"/>
              </a:defRPr>
            </a:pPr>
          </a:p>
        </c:txPr>
        <c:crossAx val="158167346"/>
        <c:crosses val="autoZero"/>
        <c:auto val="1"/>
        <c:lblAlgn val="ctr"/>
        <c:lblOffset val="100"/>
        <c:noMultiLvlLbl val="0"/>
      </c:catAx>
      <c:valAx>
        <c:axId val="15816734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rgbClr val="FF8F00"/>
                </a:solidFill>
                <a:latin typeface="+mn-lt"/>
                <a:ea typeface="+mn-ea"/>
                <a:cs typeface="+mn-cs"/>
              </a:defRPr>
            </a:pPr>
          </a:p>
        </c:txPr>
        <c:crossAx val="8849229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rgbClr val="FF8F00"/>
          </a:solidFill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9b318228bd_0_125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0" name="Google Shape;160;g29b318228bd_0_12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9d7b339267_0_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9d7b339267_0_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://images/ut_logo.svg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://images/ut_logo.svg" TargetMode="External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://images/ut_logo.svg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://images/ut_logo.svg" TargetMode="External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T19_Start_01">
  <p:cSld name="UT19_Start_0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432000" y="360000"/>
            <a:ext cx="32385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/>
          <p:nvPr>
            <p:ph type="ctrTitle"/>
          </p:nvPr>
        </p:nvSpPr>
        <p:spPr>
          <a:xfrm>
            <a:off x="6096000" y="763200"/>
            <a:ext cx="5486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6000"/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type="subTitle" idx="1"/>
          </p:nvPr>
        </p:nvSpPr>
        <p:spPr>
          <a:xfrm>
            <a:off x="6095999" y="3243600"/>
            <a:ext cx="5486400" cy="16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5"/>
            </a:lvl3pPr>
            <a:lvl4pPr lvl="3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9pPr>
          </a:lstStyle>
          <a:p/>
        </p:txBody>
      </p:sp>
      <p:sp>
        <p:nvSpPr>
          <p:cNvPr id="60" name="Google Shape;60;p14"/>
          <p:cNvSpPr txBox="1"/>
          <p:nvPr>
            <p:ph type="dt" idx="10"/>
          </p:nvPr>
        </p:nvSpPr>
        <p:spPr>
          <a:xfrm>
            <a:off x="6108915" y="6279424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600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type="body" idx="2"/>
          </p:nvPr>
        </p:nvSpPr>
        <p:spPr>
          <a:xfrm>
            <a:off x="7727951" y="5029199"/>
            <a:ext cx="38544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30480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Black" panose="020B0A04020102020204"/>
              <a:buNone/>
              <a:defRPr sz="2400" b="0"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marL="1219200" lvl="1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828800" lvl="2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2438400" lvl="3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3048000" lvl="4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3657600" lvl="5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type="body" idx="3"/>
          </p:nvPr>
        </p:nvSpPr>
        <p:spPr>
          <a:xfrm>
            <a:off x="7727951" y="5507669"/>
            <a:ext cx="3854400" cy="6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30480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rgbClr val="B1B3B3"/>
              </a:buClr>
              <a:buSzPts val="1400"/>
              <a:buFont typeface="Arial" panose="020B0604020202090204"/>
              <a:buNone/>
              <a:defRPr sz="1865" b="0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1219200" lvl="1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828800" lvl="2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2438400" lvl="3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3048000" lvl="4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3657600" lvl="5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" name="Google Shape;63;p14"/>
          <p:cNvSpPr/>
          <p:nvPr>
            <p:ph type="pic" idx="4"/>
          </p:nvPr>
        </p:nvSpPr>
        <p:spPr>
          <a:xfrm>
            <a:off x="6096000" y="4806225"/>
            <a:ext cx="1371600" cy="1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9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type="sldNum" idx="12"/>
          </p:nvPr>
        </p:nvSpPr>
        <p:spPr>
          <a:xfrm>
            <a:off x="10210800" y="6279423"/>
            <a:ext cx="1371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T19_Start04">
  <p:cSld name="UT19_Start04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432000" y="360000"/>
            <a:ext cx="32385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>
            <p:ph type="ctrTitle"/>
          </p:nvPr>
        </p:nvSpPr>
        <p:spPr>
          <a:xfrm>
            <a:off x="4038600" y="1338129"/>
            <a:ext cx="7544000" cy="1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6000"/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type="subTitle" idx="1"/>
          </p:nvPr>
        </p:nvSpPr>
        <p:spPr>
          <a:xfrm>
            <a:off x="4038600" y="3243600"/>
            <a:ext cx="7544000" cy="16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5"/>
            </a:lvl3pPr>
            <a:lvl4pPr lvl="3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9pPr>
          </a:lstStyle>
          <a:p/>
        </p:txBody>
      </p:sp>
      <p:sp>
        <p:nvSpPr>
          <p:cNvPr id="69" name="Google Shape;69;p15"/>
          <p:cNvSpPr txBox="1"/>
          <p:nvPr>
            <p:ph type="dt" idx="10"/>
          </p:nvPr>
        </p:nvSpPr>
        <p:spPr>
          <a:xfrm>
            <a:off x="4038597" y="6279425"/>
            <a:ext cx="2070400" cy="3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600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type="body" idx="2"/>
          </p:nvPr>
        </p:nvSpPr>
        <p:spPr>
          <a:xfrm>
            <a:off x="4038599" y="5029199"/>
            <a:ext cx="7544000" cy="3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30480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Black" panose="020B0A04020102020204"/>
              <a:buNone/>
              <a:defRPr sz="2400" b="0"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marL="1219200" lvl="1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828800" lvl="2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2438400" lvl="3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3048000" lvl="4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3657600" lvl="5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type="body" idx="3"/>
          </p:nvPr>
        </p:nvSpPr>
        <p:spPr>
          <a:xfrm>
            <a:off x="4038597" y="5507669"/>
            <a:ext cx="7544000" cy="6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30480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rgbClr val="B1B3B3"/>
              </a:buClr>
              <a:buSzPts val="1400"/>
              <a:buFont typeface="Arial" panose="020B0604020202090204"/>
              <a:buNone/>
              <a:defRPr sz="1865" b="0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1219200" lvl="1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828800" lvl="2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2438400" lvl="3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3048000" lvl="4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3657600" lvl="5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5"/>
          <p:cNvSpPr/>
          <p:nvPr>
            <p:ph type="pic" idx="4"/>
          </p:nvPr>
        </p:nvSpPr>
        <p:spPr>
          <a:xfrm>
            <a:off x="2438400" y="4806225"/>
            <a:ext cx="1371600" cy="1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9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type="sldNum" idx="12"/>
          </p:nvPr>
        </p:nvSpPr>
        <p:spPr>
          <a:xfrm>
            <a:off x="10210800" y="6279423"/>
            <a:ext cx="1371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T19_Thanks">
  <p:cSld name="UT19_Thank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body" idx="1"/>
          </p:nvPr>
        </p:nvSpPr>
        <p:spPr>
          <a:xfrm>
            <a:off x="304155" y="1371600"/>
            <a:ext cx="32760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482600" algn="l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1pPr>
            <a:lvl2pPr marL="1219200" lvl="1" indent="-457200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2pPr>
            <a:lvl3pPr marL="1828800" lvl="2" indent="-431800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3pPr>
            <a:lvl4pPr marL="2438400" lvl="3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4pPr>
            <a:lvl5pPr marL="3048000" lvl="4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5pPr>
            <a:lvl6pPr marL="3657600" lvl="5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type="sldNum" idx="12"/>
          </p:nvPr>
        </p:nvSpPr>
        <p:spPr>
          <a:xfrm>
            <a:off x="10210800" y="6279423"/>
            <a:ext cx="1371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32000" y="360000"/>
            <a:ext cx="3240000" cy="439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T19_Start_01">
  <p:cSld name="UT19_Start_0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432000" y="360000"/>
            <a:ext cx="32385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/>
          <p:nvPr>
            <p:ph type="ctrTitle"/>
          </p:nvPr>
        </p:nvSpPr>
        <p:spPr>
          <a:xfrm>
            <a:off x="6096000" y="763200"/>
            <a:ext cx="5486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6000"/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type="subTitle" idx="1"/>
          </p:nvPr>
        </p:nvSpPr>
        <p:spPr>
          <a:xfrm>
            <a:off x="6095999" y="3243600"/>
            <a:ext cx="5486400" cy="16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5"/>
            </a:lvl3pPr>
            <a:lvl4pPr lvl="3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9pPr>
          </a:lstStyle>
          <a:p/>
        </p:txBody>
      </p:sp>
      <p:sp>
        <p:nvSpPr>
          <p:cNvPr id="60" name="Google Shape;60;p14"/>
          <p:cNvSpPr txBox="1"/>
          <p:nvPr>
            <p:ph type="dt" idx="10"/>
          </p:nvPr>
        </p:nvSpPr>
        <p:spPr>
          <a:xfrm>
            <a:off x="6108915" y="6279424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600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type="body" idx="2"/>
          </p:nvPr>
        </p:nvSpPr>
        <p:spPr>
          <a:xfrm>
            <a:off x="7727951" y="5029199"/>
            <a:ext cx="38544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30480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Black" panose="020B0A04020102020204"/>
              <a:buNone/>
              <a:defRPr sz="2400" b="0"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marL="1219200" lvl="1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828800" lvl="2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2438400" lvl="3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3048000" lvl="4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3657600" lvl="5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type="body" idx="3"/>
          </p:nvPr>
        </p:nvSpPr>
        <p:spPr>
          <a:xfrm>
            <a:off x="7727951" y="5507669"/>
            <a:ext cx="3854400" cy="6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30480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rgbClr val="B1B3B3"/>
              </a:buClr>
              <a:buSzPts val="1400"/>
              <a:buFont typeface="Arial" panose="020B0604020202090204"/>
              <a:buNone/>
              <a:defRPr sz="1865" b="0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1219200" lvl="1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828800" lvl="2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2438400" lvl="3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3048000" lvl="4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3657600" lvl="5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" name="Google Shape;63;p14"/>
          <p:cNvSpPr/>
          <p:nvPr>
            <p:ph type="pic" idx="4"/>
          </p:nvPr>
        </p:nvSpPr>
        <p:spPr>
          <a:xfrm>
            <a:off x="6096000" y="4806225"/>
            <a:ext cx="1371600" cy="1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9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type="sldNum" idx="12"/>
          </p:nvPr>
        </p:nvSpPr>
        <p:spPr>
          <a:xfrm>
            <a:off x="10210800" y="6279423"/>
            <a:ext cx="1371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T19_Start04">
  <p:cSld name="UT19_Start04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432000" y="360000"/>
            <a:ext cx="32385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>
            <p:ph type="ctrTitle"/>
          </p:nvPr>
        </p:nvSpPr>
        <p:spPr>
          <a:xfrm>
            <a:off x="4038600" y="1338129"/>
            <a:ext cx="7544000" cy="1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6000"/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type="subTitle" idx="1"/>
          </p:nvPr>
        </p:nvSpPr>
        <p:spPr>
          <a:xfrm>
            <a:off x="4038600" y="3243600"/>
            <a:ext cx="7544000" cy="16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5"/>
            </a:lvl3pPr>
            <a:lvl4pPr lvl="3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9pPr>
          </a:lstStyle>
          <a:p/>
        </p:txBody>
      </p:sp>
      <p:sp>
        <p:nvSpPr>
          <p:cNvPr id="69" name="Google Shape;69;p15"/>
          <p:cNvSpPr txBox="1"/>
          <p:nvPr>
            <p:ph type="dt" idx="10"/>
          </p:nvPr>
        </p:nvSpPr>
        <p:spPr>
          <a:xfrm>
            <a:off x="4038597" y="6279425"/>
            <a:ext cx="2070400" cy="3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600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type="body" idx="2"/>
          </p:nvPr>
        </p:nvSpPr>
        <p:spPr>
          <a:xfrm>
            <a:off x="4038599" y="5029199"/>
            <a:ext cx="7544000" cy="3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30480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Black" panose="020B0A04020102020204"/>
              <a:buNone/>
              <a:defRPr sz="2400" b="0"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marL="1219200" lvl="1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828800" lvl="2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2438400" lvl="3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3048000" lvl="4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3657600" lvl="5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type="body" idx="3"/>
          </p:nvPr>
        </p:nvSpPr>
        <p:spPr>
          <a:xfrm>
            <a:off x="4038597" y="5507669"/>
            <a:ext cx="7544000" cy="6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30480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rgbClr val="B1B3B3"/>
              </a:buClr>
              <a:buSzPts val="1400"/>
              <a:buFont typeface="Arial" panose="020B0604020202090204"/>
              <a:buNone/>
              <a:defRPr sz="1865" b="0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1219200" lvl="1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828800" lvl="2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2438400" lvl="3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3048000" lvl="4" indent="-304800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None/>
              <a:defRPr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3657600" lvl="5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5"/>
          <p:cNvSpPr/>
          <p:nvPr>
            <p:ph type="pic" idx="4"/>
          </p:nvPr>
        </p:nvSpPr>
        <p:spPr>
          <a:xfrm>
            <a:off x="2438400" y="4806225"/>
            <a:ext cx="1371600" cy="1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90204"/>
              <a:buNone/>
              <a:defRPr sz="16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865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type="sldNum" idx="12"/>
          </p:nvPr>
        </p:nvSpPr>
        <p:spPr>
          <a:xfrm>
            <a:off x="10210800" y="6279423"/>
            <a:ext cx="1371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T19_Thanks">
  <p:cSld name="UT19_Thanks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body" idx="1"/>
          </p:nvPr>
        </p:nvSpPr>
        <p:spPr>
          <a:xfrm>
            <a:off x="304155" y="1371600"/>
            <a:ext cx="32760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609600" lvl="0" indent="-482600" algn="l">
              <a:lnSpc>
                <a:spcPct val="90000"/>
              </a:lnSpc>
              <a:spcBef>
                <a:spcPct val="2140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1pPr>
            <a:lvl2pPr marL="1219200" lvl="1" indent="-457200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2pPr>
            <a:lvl3pPr marL="1828800" lvl="2" indent="-431800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3pPr>
            <a:lvl4pPr marL="2438400" lvl="3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4pPr>
            <a:lvl5pPr marL="3048000" lvl="4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>
                <a:solidFill>
                  <a:schemeClr val="dk1"/>
                </a:solidFill>
              </a:defRPr>
            </a:lvl5pPr>
            <a:lvl6pPr marL="3657600" lvl="5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200" lvl="6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800" lvl="7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400" lvl="8" indent="-423545" algn="l">
              <a:lnSpc>
                <a:spcPct val="90000"/>
              </a:lnSpc>
              <a:spcBef>
                <a:spcPct val="107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type="sldNum" idx="12"/>
          </p:nvPr>
        </p:nvSpPr>
        <p:spPr>
          <a:xfrm>
            <a:off x="10210800" y="6279423"/>
            <a:ext cx="13716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rgbClr val="B1B3B3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32000" y="360000"/>
            <a:ext cx="3240000" cy="439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anchor="ctr" anchorCtr="0">
            <a:normAutofit/>
          </a:bodyPr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>
            <a:normAutofit/>
          </a:bodyPr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 anchorCtr="0"/>
          <a:lstStyle>
            <a:lvl1pPr algn="l">
              <a:defRPr sz="1200">
                <a:solidFill>
                  <a:srgbClr val="898989"/>
                </a:solidFill>
                <a:ea typeface="宋体" pitchFamily="2" charset="-122"/>
              </a:defRPr>
            </a:lvl1pPr>
          </a:lstStyle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102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 anchorCtr="0"/>
          <a:lstStyle>
            <a:lvl1pPr algn="ctr">
              <a:defRPr sz="1200">
                <a:solidFill>
                  <a:srgbClr val="898989"/>
                </a:solidFill>
                <a:ea typeface="宋体" pitchFamily="2" charset="-122"/>
              </a:defRPr>
            </a:lvl1pPr>
          </a:lstStyle>
          <a:p>
            <a:pPr lvl="0"/>
          </a:p>
        </p:txBody>
      </p:sp>
      <p:sp>
        <p:nvSpPr>
          <p:cNvPr id="103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 anchorCtr="0"/>
          <a:lstStyle>
            <a:lvl1pPr algn="r">
              <a:defRPr sz="1200">
                <a:solidFill>
                  <a:srgbClr val="898989"/>
                </a:solidFill>
                <a:ea typeface="宋体" pitchFamily="2" charset="-122"/>
              </a:defRPr>
            </a:lvl1pPr>
          </a:lstStyle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marL="914400" lvl="0" indent="-914400" algn="l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charset="0"/>
        </a:defRPr>
      </a:lvl1pPr>
    </p:titleStyle>
    <p:bodyStyle>
      <a:lvl1pPr marL="228600" lvl="0" indent="-228600" algn="l" defTabSz="914400" eaLnBrk="1" fontAlgn="base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1pPr>
      <a:lvl2pPr marL="685800" lvl="1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2pPr>
      <a:lvl3pPr marL="1143000" lvl="2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3pPr>
      <a:lvl4pPr marL="1600200" lvl="3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4pPr>
      <a:lvl5pPr marL="2057400" lvl="4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anchor="ctr" anchorCtr="0">
            <a:normAutofit/>
          </a:bodyPr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>
            <a:normAutofit/>
          </a:bodyPr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 anchorCtr="0"/>
          <a:lstStyle>
            <a:lvl1pPr algn="l">
              <a:defRPr sz="1200">
                <a:solidFill>
                  <a:srgbClr val="898989"/>
                </a:solidFill>
                <a:ea typeface="宋体" pitchFamily="2" charset="-122"/>
              </a:defRPr>
            </a:lvl1pPr>
          </a:lstStyle>
          <a:p>
            <a:pPr lvl="0"/>
            <a:fld id="{BB962C8B-B14F-4D97-AF65-F5344CB8AC3E}" type="datetime1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  <p:sp>
        <p:nvSpPr>
          <p:cNvPr id="102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 anchorCtr="0"/>
          <a:lstStyle>
            <a:lvl1pPr algn="ctr">
              <a:defRPr sz="1200">
                <a:solidFill>
                  <a:srgbClr val="898989"/>
                </a:solidFill>
                <a:ea typeface="宋体" pitchFamily="2" charset="-122"/>
              </a:defRPr>
            </a:lvl1pPr>
          </a:lstStyle>
          <a:p>
            <a:pPr lvl="0"/>
          </a:p>
        </p:txBody>
      </p:sp>
      <p:sp>
        <p:nvSpPr>
          <p:cNvPr id="103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 vert="horz" anchor="ctr" anchorCtr="0"/>
          <a:lstStyle>
            <a:lvl1pPr algn="r">
              <a:defRPr sz="1200">
                <a:solidFill>
                  <a:srgbClr val="898989"/>
                </a:solidFill>
                <a:ea typeface="宋体" pitchFamily="2" charset="-122"/>
              </a:defRPr>
            </a:lvl1pPr>
          </a:lstStyle>
          <a:p>
            <a:pPr lvl="0"/>
            <a:fld id="{9A0DB2DC-4C9A-4742-B13C-FB6460FD3503}" type="slidenum">
              <a:rPr lang="zh-CN" altLang="en-US" dirty="0"/>
            </a:fld>
            <a:endParaRPr lang="zh-CN" altLang="en-US" dirty="0">
              <a:ea typeface="宋体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hf sldNum="0" hdr="0" ftr="0" dt="0"/>
  <p:txStyles>
    <p:titleStyle>
      <a:lvl1pPr marL="914400" lvl="0" indent="-914400" algn="l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charset="0"/>
        </a:defRPr>
      </a:lvl1pPr>
    </p:titleStyle>
    <p:bodyStyle>
      <a:lvl1pPr marL="228600" lvl="0" indent="-228600" algn="l" defTabSz="914400" eaLnBrk="1" fontAlgn="base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1pPr>
      <a:lvl2pPr marL="685800" lvl="1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2pPr>
      <a:lvl3pPr marL="1143000" lvl="2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3pPr>
      <a:lvl4pPr marL="1600200" lvl="3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4pPr>
      <a:lvl5pPr marL="2057400" lvl="4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Calibri" charset="0"/>
          <a:ea typeface="微软雅黑" charset="-122"/>
          <a:cs typeface="+mn-cs"/>
          <a:sym typeface="Calibri" charset="0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defRPr sz="1800" kern="1200" baseline="0">
          <a:solidFill>
            <a:schemeClr val="tx1"/>
          </a:solidFill>
          <a:ea typeface="宋体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image" Target="../media/image6.png"/><Relationship Id="rId12" Type="http://schemas.openxmlformats.org/officeDocument/2006/relationships/slideLayout" Target="../slideLayouts/slideLayout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5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0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tags" Target="../tags/tag27.xml"/><Relationship Id="rId7" Type="http://schemas.openxmlformats.org/officeDocument/2006/relationships/tags" Target="../tags/tag26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0" Type="http://schemas.openxmlformats.org/officeDocument/2006/relationships/slideLayout" Target="../slideLayouts/slideLayout15.xml"/><Relationship Id="rId2" Type="http://schemas.openxmlformats.org/officeDocument/2006/relationships/tags" Target="../tags/tag21.xml"/><Relationship Id="rId19" Type="http://schemas.openxmlformats.org/officeDocument/2006/relationships/tags" Target="../tags/tag38.xml"/><Relationship Id="rId18" Type="http://schemas.openxmlformats.org/officeDocument/2006/relationships/tags" Target="../tags/tag37.xml"/><Relationship Id="rId17" Type="http://schemas.openxmlformats.org/officeDocument/2006/relationships/tags" Target="../tags/tag36.xml"/><Relationship Id="rId16" Type="http://schemas.openxmlformats.org/officeDocument/2006/relationships/tags" Target="../tags/tag35.xml"/><Relationship Id="rId15" Type="http://schemas.openxmlformats.org/officeDocument/2006/relationships/tags" Target="../tags/tag34.xml"/><Relationship Id="rId14" Type="http://schemas.openxmlformats.org/officeDocument/2006/relationships/tags" Target="../tags/tag33.xml"/><Relationship Id="rId13" Type="http://schemas.openxmlformats.org/officeDocument/2006/relationships/tags" Target="../tags/tag32.xml"/><Relationship Id="rId12" Type="http://schemas.openxmlformats.org/officeDocument/2006/relationships/tags" Target="../tags/tag31.xml"/><Relationship Id="rId11" Type="http://schemas.openxmlformats.org/officeDocument/2006/relationships/tags" Target="../tags/tag30.xml"/><Relationship Id="rId10" Type="http://schemas.openxmlformats.org/officeDocument/2006/relationships/tags" Target="../tags/tag29.xml"/><Relationship Id="rId1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>
            <p:ph type="ctrTitle"/>
          </p:nvPr>
        </p:nvSpPr>
        <p:spPr>
          <a:xfrm>
            <a:off x="4343400" y="2022475"/>
            <a:ext cx="7406640" cy="2051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b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3B5686"/>
                </a:solidFill>
                <a:ea typeface="Impact" panose="020B0806030902050204"/>
                <a:cs typeface="+mj-lt"/>
                <a:sym typeface="Impact" panose="020B0806030902050204"/>
              </a:rPr>
              <a:t>Analyzing student activity in the </a:t>
            </a:r>
            <a:br>
              <a:rPr lang="en-US" sz="3200" b="1">
                <a:solidFill>
                  <a:srgbClr val="3B5686"/>
                </a:solidFill>
                <a:ea typeface="Impact" panose="020B0806030902050204"/>
                <a:cs typeface="+mj-lt"/>
                <a:sym typeface="Impact" panose="020B0806030902050204"/>
              </a:rPr>
            </a:br>
            <a:r>
              <a:rPr lang="en-US" sz="3200" b="1">
                <a:solidFill>
                  <a:srgbClr val="3B5686"/>
                </a:solidFill>
                <a:ea typeface="Impact" panose="020B0806030902050204"/>
                <a:cs typeface="+mj-lt"/>
                <a:sym typeface="Impact" panose="020B0806030902050204"/>
              </a:rPr>
              <a:t>Computer Programming course</a:t>
            </a:r>
            <a:endParaRPr lang="en-US" sz="3200" b="1">
              <a:solidFill>
                <a:srgbClr val="3B5686"/>
              </a:solidFill>
              <a:ea typeface="Impact" panose="020B0806030902050204"/>
              <a:cs typeface="+mj-lt"/>
              <a:sym typeface="Impact" panose="020B0806030902050204"/>
            </a:endParaRPr>
          </a:p>
        </p:txBody>
      </p:sp>
      <p:sp>
        <p:nvSpPr>
          <p:cNvPr id="164" name="Google Shape;164;p34"/>
          <p:cNvSpPr txBox="1"/>
          <p:nvPr>
            <p:ph type="body" idx="3"/>
          </p:nvPr>
        </p:nvSpPr>
        <p:spPr>
          <a:xfrm>
            <a:off x="7804151" y="5507669"/>
            <a:ext cx="3854400" cy="6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1B3B3"/>
              </a:buClr>
              <a:buSzPts val="1400"/>
              <a:buFont typeface="Arial" panose="020B0604020202090204"/>
              <a:buNone/>
            </a:pPr>
            <a:r>
              <a:rPr lang="en-US">
                <a:solidFill>
                  <a:srgbClr val="3B5686"/>
                </a:solidFill>
                <a:latin typeface="+mj-lt"/>
                <a:ea typeface="PingFang SC Regular" panose="020B0400000000000000" charset="-122"/>
                <a:cs typeface="+mj-lt"/>
              </a:rPr>
              <a:t>Tartu 2023</a:t>
            </a:r>
            <a:endParaRPr lang="en-US">
              <a:solidFill>
                <a:srgbClr val="3B5686"/>
              </a:solidFill>
              <a:latin typeface="+mj-lt"/>
              <a:ea typeface="PingFang SC Regular" panose="020B0400000000000000" charset="-122"/>
              <a:cs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5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ln/>
        </p:spPr>
        <p:txBody>
          <a:bodyPr vert="horz" anchor="ctr" anchorCtr="0">
            <a:normAutofit/>
          </a:bodyPr>
          <a:p>
            <a:pPr algn="l">
              <a:buNone/>
            </a:pPr>
            <a:r>
              <a:rPr lang="en-US" sz="4400" b="1">
                <a:solidFill>
                  <a:srgbClr val="3B5686"/>
                </a:solidFill>
                <a:sym typeface="+mn-ea"/>
              </a:rPr>
              <a:t>Team Introduction</a:t>
            </a:r>
            <a:endParaRPr lang="en-US" altLang="en-US" sz="4400" b="1" kern="1200" dirty="0">
              <a:solidFill>
                <a:srgbClr val="3B5686"/>
              </a:solidFill>
              <a:latin typeface="Calibri Light" charset="0"/>
              <a:ea typeface="微软雅黑" charset="-122"/>
              <a:sym typeface="+mn-ea"/>
            </a:endParaRPr>
          </a:p>
        </p:txBody>
      </p:sp>
      <p:sp>
        <p:nvSpPr>
          <p:cNvPr id="15366" name="椭圆 2"/>
          <p:cNvSpPr>
            <a:spLocks noChangeAspect="1"/>
          </p:cNvSpPr>
          <p:nvPr/>
        </p:nvSpPr>
        <p:spPr>
          <a:xfrm>
            <a:off x="6097588" y="2341880"/>
            <a:ext cx="449262" cy="450850"/>
          </a:xfrm>
          <a:prstGeom prst="ellipse">
            <a:avLst/>
          </a:prstGeom>
          <a:solidFill>
            <a:srgbClr val="3C5787"/>
          </a:solidFill>
          <a:ln w="12700">
            <a:noFill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r>
              <a:rPr lang="en-US" altLang="zh-CN" dirty="0">
                <a:solidFill>
                  <a:srgbClr val="FFFFFF"/>
                </a:solidFill>
                <a:latin typeface="Adobe 黑体 Std R" charset="-122"/>
                <a:ea typeface="宋体" pitchFamily="2" charset="-122"/>
                <a:sym typeface="Adobe 黑体 Std R" charset="-122"/>
              </a:rPr>
              <a:t>L</a:t>
            </a:r>
            <a:endParaRPr lang="en-US" altLang="zh-CN" dirty="0">
              <a:solidFill>
                <a:srgbClr val="FFFFFF"/>
              </a:solidFill>
              <a:latin typeface="Adobe 黑体 Std R" charset="-122"/>
              <a:ea typeface="宋体" pitchFamily="2" charset="-122"/>
              <a:sym typeface="Adobe 黑体 Std R" charset="-122"/>
            </a:endParaRPr>
          </a:p>
        </p:txBody>
      </p:sp>
      <p:sp>
        <p:nvSpPr>
          <p:cNvPr id="15367" name="椭圆 3"/>
          <p:cNvSpPr>
            <a:spLocks noChangeAspect="1"/>
          </p:cNvSpPr>
          <p:nvPr/>
        </p:nvSpPr>
        <p:spPr>
          <a:xfrm>
            <a:off x="6097588" y="3300730"/>
            <a:ext cx="449262" cy="449263"/>
          </a:xfrm>
          <a:prstGeom prst="ellipse">
            <a:avLst/>
          </a:prstGeom>
          <a:solidFill>
            <a:srgbClr val="FF8F00"/>
          </a:solidFill>
          <a:ln w="12700">
            <a:noFill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r>
              <a:rPr lang="en-US" altLang="zh-CN" dirty="0">
                <a:solidFill>
                  <a:srgbClr val="FFFFFF"/>
                </a:solidFill>
                <a:latin typeface="Adobe 黑体 Std R" charset="-122"/>
                <a:ea typeface="宋体" pitchFamily="2" charset="-122"/>
                <a:sym typeface="Adobe 黑体 Std R" charset="-122"/>
              </a:rPr>
              <a:t>J</a:t>
            </a:r>
            <a:endParaRPr lang="en-US" altLang="zh-CN" dirty="0">
              <a:solidFill>
                <a:srgbClr val="FFFFFF"/>
              </a:solidFill>
              <a:latin typeface="Adobe 黑体 Std R" charset="-122"/>
              <a:ea typeface="宋体" pitchFamily="2" charset="-122"/>
              <a:sym typeface="Adobe 黑体 Std R" charset="-122"/>
            </a:endParaRPr>
          </a:p>
        </p:txBody>
      </p:sp>
      <p:sp>
        <p:nvSpPr>
          <p:cNvPr id="15368" name="椭圆 4"/>
          <p:cNvSpPr>
            <a:spLocks noChangeAspect="1"/>
          </p:cNvSpPr>
          <p:nvPr/>
        </p:nvSpPr>
        <p:spPr>
          <a:xfrm>
            <a:off x="6097588" y="4318953"/>
            <a:ext cx="449262" cy="450850"/>
          </a:xfrm>
          <a:prstGeom prst="ellipse">
            <a:avLst/>
          </a:prstGeom>
          <a:solidFill>
            <a:srgbClr val="3B5686"/>
          </a:solidFill>
          <a:ln w="12700">
            <a:noFill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r>
              <a:rPr lang="en-US" altLang="zh-CN" dirty="0">
                <a:solidFill>
                  <a:srgbClr val="FFFFFF"/>
                </a:solidFill>
                <a:latin typeface="Adobe 黑体 Std R" charset="-122"/>
                <a:ea typeface="宋体" pitchFamily="2" charset="-122"/>
                <a:sym typeface="Adobe 黑体 Std R" charset="-122"/>
              </a:rPr>
              <a:t>Y</a:t>
            </a:r>
            <a:endParaRPr lang="en-US" altLang="zh-CN" dirty="0">
              <a:solidFill>
                <a:srgbClr val="FFFFFF"/>
              </a:solidFill>
              <a:latin typeface="Adobe 黑体 Std R" charset="-122"/>
              <a:ea typeface="宋体" pitchFamily="2" charset="-122"/>
              <a:sym typeface="Adobe 黑体 Std R" charset="-122"/>
            </a:endParaRPr>
          </a:p>
        </p:txBody>
      </p:sp>
      <p:sp>
        <p:nvSpPr>
          <p:cNvPr id="15369" name="文本框 6"/>
          <p:cNvSpPr/>
          <p:nvPr/>
        </p:nvSpPr>
        <p:spPr>
          <a:xfrm>
            <a:off x="6715125" y="2258060"/>
            <a:ext cx="4639310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Result analysis, Webpage construction of </a:t>
            </a:r>
            <a:r>
              <a:rPr lang="en-US" altLang="zh-CN" sz="16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dynamic effect display</a:t>
            </a:r>
            <a:endParaRPr lang="en-US" altLang="zh-CN" sz="16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15371" name="文本框 8"/>
          <p:cNvSpPr/>
          <p:nvPr/>
        </p:nvSpPr>
        <p:spPr>
          <a:xfrm>
            <a:off x="6715125" y="3231515"/>
            <a:ext cx="4639310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Categorizing students</a:t>
            </a:r>
            <a:endParaRPr lang="en-US" altLang="zh-CN" sz="16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Continuous optimization</a:t>
            </a:r>
            <a:endParaRPr lang="en-US" altLang="zh-CN" sz="16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15373" name="文本框 10"/>
          <p:cNvSpPr/>
          <p:nvPr/>
        </p:nvSpPr>
        <p:spPr>
          <a:xfrm>
            <a:off x="6715125" y="4263390"/>
            <a:ext cx="4639310" cy="7429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Data Cleaning, Predicting final scores, Final Presentation</a:t>
            </a:r>
            <a:endParaRPr lang="en-US" altLang="zh-CN" sz="16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15375" name="直接连接符 14"/>
          <p:cNvSpPr/>
          <p:nvPr/>
        </p:nvSpPr>
        <p:spPr>
          <a:xfrm>
            <a:off x="6097588" y="3066733"/>
            <a:ext cx="5256212" cy="1587"/>
          </a:xfrm>
          <a:prstGeom prst="line">
            <a:avLst/>
          </a:prstGeom>
          <a:ln w="12700" cap="flat" cmpd="sng">
            <a:solidFill>
              <a:srgbClr val="D8D8D8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76" name="直接连接符 15"/>
          <p:cNvSpPr/>
          <p:nvPr/>
        </p:nvSpPr>
        <p:spPr>
          <a:xfrm>
            <a:off x="6097588" y="4007485"/>
            <a:ext cx="5256212" cy="0"/>
          </a:xfrm>
          <a:prstGeom prst="line">
            <a:avLst/>
          </a:prstGeom>
          <a:ln w="12700" cap="flat" cmpd="sng">
            <a:solidFill>
              <a:srgbClr val="D8D8D8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77" name="任意多边形 19"/>
          <p:cNvSpPr/>
          <p:nvPr/>
        </p:nvSpPr>
        <p:spPr>
          <a:xfrm>
            <a:off x="982345" y="2443163"/>
            <a:ext cx="1090613" cy="3284537"/>
          </a:xfrm>
          <a:custGeom>
            <a:avLst/>
            <a:gdLst>
              <a:gd name="txL" fmla="*/ 0 w 10000"/>
              <a:gd name="txT" fmla="*/ 0 h 10000"/>
              <a:gd name="txR" fmla="*/ 10000 w 10000"/>
              <a:gd name="txB" fmla="*/ 10000 h 10000"/>
            </a:gdLst>
            <a:ahLst/>
            <a:cxnLst>
              <a:cxn ang="0">
                <a:pos x="0" y="0"/>
              </a:cxn>
              <a:cxn ang="0">
                <a:pos x="10000" y="0"/>
              </a:cxn>
              <a:cxn ang="0">
                <a:pos x="8000" y="10000"/>
              </a:cxn>
              <a:cxn ang="0">
                <a:pos x="2000" y="10000"/>
              </a:cxn>
              <a:cxn ang="0">
                <a:pos x="0" y="0"/>
              </a:cxn>
            </a:cxnLst>
            <a:rect l="txL" t="txT" r="txR" b="tx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3B5686"/>
          </a:solidFill>
          <a:ln w="127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horz" wrap="square" lIns="152400" tIns="656951" rIns="151743" bIns="656951" anchor="t" anchorCtr="0"/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en-US" sz="1800" dirty="0">
                <a:solidFill>
                  <a:schemeClr val="bg1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Lanxiang</a:t>
            </a:r>
            <a:endParaRPr lang="en-US" altLang="en-US" sz="1800" dirty="0">
              <a:solidFill>
                <a:schemeClr val="bg1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en-US" sz="2000" dirty="0">
                <a:solidFill>
                  <a:schemeClr val="bg1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Zhang</a:t>
            </a:r>
            <a:endParaRPr lang="en-US" altLang="en-US" sz="2000" dirty="0">
              <a:solidFill>
                <a:schemeClr val="bg1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</p:txBody>
      </p:sp>
      <p:sp>
        <p:nvSpPr>
          <p:cNvPr id="15378" name="任意多边形 20"/>
          <p:cNvSpPr/>
          <p:nvPr/>
        </p:nvSpPr>
        <p:spPr>
          <a:xfrm>
            <a:off x="2153920" y="2443163"/>
            <a:ext cx="1092200" cy="3284537"/>
          </a:xfrm>
          <a:custGeom>
            <a:avLst/>
            <a:gdLst>
              <a:gd name="txL" fmla="*/ 0 w 10000"/>
              <a:gd name="txT" fmla="*/ 0 h 10000"/>
              <a:gd name="txR" fmla="*/ 10000 w 10000"/>
              <a:gd name="txB" fmla="*/ 10000 h 10000"/>
            </a:gdLst>
            <a:ahLst/>
            <a:cxnLst>
              <a:cxn ang="0">
                <a:pos x="0" y="0"/>
              </a:cxn>
              <a:cxn ang="0">
                <a:pos x="10000" y="0"/>
              </a:cxn>
              <a:cxn ang="0">
                <a:pos x="8000" y="10000"/>
              </a:cxn>
              <a:cxn ang="0">
                <a:pos x="2000" y="10000"/>
              </a:cxn>
              <a:cxn ang="0">
                <a:pos x="0" y="0"/>
              </a:cxn>
            </a:cxnLst>
            <a:rect l="txL" t="txT" r="txR" b="tx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FF8F00"/>
          </a:solidFill>
          <a:ln w="127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horz" wrap="square" lIns="152400" tIns="656951" rIns="151743" bIns="656951" anchor="t" anchorCtr="0"/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>
                <a:solidFill>
                  <a:schemeClr val="bg1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Jian Zhang</a:t>
            </a:r>
            <a:endParaRPr lang="en-US" altLang="en-US" sz="2000" dirty="0">
              <a:solidFill>
                <a:schemeClr val="bg1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</p:txBody>
      </p:sp>
      <p:sp>
        <p:nvSpPr>
          <p:cNvPr id="15379" name="任意多边形 21"/>
          <p:cNvSpPr/>
          <p:nvPr/>
        </p:nvSpPr>
        <p:spPr>
          <a:xfrm>
            <a:off x="3327083" y="2443163"/>
            <a:ext cx="1090612" cy="3284537"/>
          </a:xfrm>
          <a:custGeom>
            <a:avLst/>
            <a:gdLst>
              <a:gd name="txL" fmla="*/ 0 w 10000"/>
              <a:gd name="txT" fmla="*/ 0 h 10000"/>
              <a:gd name="txR" fmla="*/ 10000 w 10000"/>
              <a:gd name="txB" fmla="*/ 10000 h 10000"/>
            </a:gdLst>
            <a:ahLst/>
            <a:cxnLst>
              <a:cxn ang="0">
                <a:pos x="0" y="0"/>
              </a:cxn>
              <a:cxn ang="0">
                <a:pos x="10000" y="0"/>
              </a:cxn>
              <a:cxn ang="0">
                <a:pos x="8000" y="10000"/>
              </a:cxn>
              <a:cxn ang="0">
                <a:pos x="2000" y="10000"/>
              </a:cxn>
              <a:cxn ang="0">
                <a:pos x="0" y="0"/>
              </a:cxn>
            </a:cxnLst>
            <a:rect l="txL" t="txT" r="txR" b="tx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3B5686"/>
          </a:solidFill>
          <a:ln w="127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horz" wrap="square" lIns="152400" tIns="656951" rIns="151743" bIns="656951" anchor="t" anchorCtr="0"/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>
                <a:solidFill>
                  <a:schemeClr val="bg1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Yucui Wu</a:t>
            </a:r>
            <a:endParaRPr lang="en-US" altLang="en-US" sz="2000" dirty="0">
              <a:solidFill>
                <a:schemeClr val="bg1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0905" y="1541780"/>
            <a:ext cx="70389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+mj-lt"/>
                <a:cs typeface="+mj-lt"/>
                <a:sym typeface="+mn-ea"/>
              </a:rPr>
              <a:t>Project Owner :  Reimo Palm – course instructor</a:t>
            </a:r>
            <a:endParaRPr sz="2000">
              <a:latin typeface="+mj-lt"/>
              <a:cs typeface="+mj-lt"/>
            </a:endParaRPr>
          </a:p>
          <a:p>
            <a:endParaRPr lang="zh-CN" altLang="en-US" sz="2000">
              <a:latin typeface="+mj-lt"/>
              <a:cs typeface="+mj-lt"/>
            </a:endParaRPr>
          </a:p>
        </p:txBody>
      </p:sp>
      <p:sp>
        <p:nvSpPr>
          <p:cNvPr id="3" name="任意多边形 20"/>
          <p:cNvSpPr/>
          <p:nvPr>
            <p:custDataLst>
              <p:tags r:id="rId1"/>
            </p:custDataLst>
          </p:nvPr>
        </p:nvSpPr>
        <p:spPr>
          <a:xfrm>
            <a:off x="4498975" y="2415223"/>
            <a:ext cx="1092200" cy="3284537"/>
          </a:xfrm>
          <a:custGeom>
            <a:avLst/>
            <a:gdLst>
              <a:gd name="txL" fmla="*/ 0 w 10000"/>
              <a:gd name="txT" fmla="*/ 0 h 10000"/>
              <a:gd name="txR" fmla="*/ 10000 w 10000"/>
              <a:gd name="txB" fmla="*/ 10000 h 10000"/>
            </a:gdLst>
            <a:ahLst/>
            <a:cxnLst>
              <a:cxn ang="0">
                <a:pos x="0" y="0"/>
              </a:cxn>
              <a:cxn ang="0">
                <a:pos x="10000" y="0"/>
              </a:cxn>
              <a:cxn ang="0">
                <a:pos x="8000" y="10000"/>
              </a:cxn>
              <a:cxn ang="0">
                <a:pos x="2000" y="10000"/>
              </a:cxn>
              <a:cxn ang="0">
                <a:pos x="0" y="0"/>
              </a:cxn>
            </a:cxnLst>
            <a:rect l="txL" t="txT" r="txR" b="tx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FF8F00"/>
          </a:solidFill>
          <a:ln w="127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horz" wrap="square" lIns="152400" tIns="656951" rIns="151743" bIns="656951" anchor="t" anchorCtr="0"/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>
                <a:solidFill>
                  <a:schemeClr val="bg1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Xinyue Zhang</a:t>
            </a:r>
            <a:endParaRPr lang="en-US" altLang="en-US" sz="2000" dirty="0">
              <a:solidFill>
                <a:schemeClr val="bg1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</p:txBody>
      </p:sp>
      <p:sp>
        <p:nvSpPr>
          <p:cNvPr id="4" name="椭圆 3"/>
          <p:cNvSpPr>
            <a:spLocks noChangeAspect="1"/>
          </p:cNvSpPr>
          <p:nvPr>
            <p:custDataLst>
              <p:tags r:id="rId2"/>
            </p:custDataLst>
          </p:nvPr>
        </p:nvSpPr>
        <p:spPr>
          <a:xfrm>
            <a:off x="6097588" y="5278120"/>
            <a:ext cx="449262" cy="449263"/>
          </a:xfrm>
          <a:prstGeom prst="ellipse">
            <a:avLst/>
          </a:prstGeom>
          <a:solidFill>
            <a:srgbClr val="FF8F00"/>
          </a:solidFill>
          <a:ln w="12700">
            <a:noFill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r>
              <a:rPr lang="en-US" altLang="zh-CN" dirty="0">
                <a:solidFill>
                  <a:srgbClr val="FFFFFF"/>
                </a:solidFill>
                <a:latin typeface="Adobe 黑体 Std R" charset="-122"/>
                <a:ea typeface="宋体" pitchFamily="2" charset="-122"/>
                <a:sym typeface="Adobe 黑体 Std R" charset="-122"/>
              </a:rPr>
              <a:t>X</a:t>
            </a:r>
            <a:endParaRPr lang="en-US" altLang="zh-CN" dirty="0">
              <a:solidFill>
                <a:srgbClr val="FFFFFF"/>
              </a:solidFill>
              <a:latin typeface="Adobe 黑体 Std R" charset="-122"/>
              <a:ea typeface="宋体" pitchFamily="2" charset="-122"/>
              <a:sym typeface="Adobe 黑体 Std R" charset="-122"/>
            </a:endParaRPr>
          </a:p>
        </p:txBody>
      </p:sp>
      <p:sp>
        <p:nvSpPr>
          <p:cNvPr id="5" name="文本框 8"/>
          <p:cNvSpPr/>
          <p:nvPr>
            <p:custDataLst>
              <p:tags r:id="rId3"/>
            </p:custDataLst>
          </p:nvPr>
        </p:nvSpPr>
        <p:spPr>
          <a:xfrm>
            <a:off x="6715125" y="5208905"/>
            <a:ext cx="4639310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Data Consolidation, Optimizing predicted scores, Intermediate Presentation</a:t>
            </a:r>
            <a:endParaRPr lang="en-US" altLang="zh-CN" sz="16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7" name="直接连接符 14"/>
          <p:cNvSpPr/>
          <p:nvPr>
            <p:custDataLst>
              <p:tags r:id="rId4"/>
            </p:custDataLst>
          </p:nvPr>
        </p:nvSpPr>
        <p:spPr>
          <a:xfrm>
            <a:off x="6097588" y="5037138"/>
            <a:ext cx="5256212" cy="1587"/>
          </a:xfrm>
          <a:prstGeom prst="line">
            <a:avLst/>
          </a:prstGeom>
          <a:ln w="12700" cap="flat" cmpd="sng">
            <a:solidFill>
              <a:srgbClr val="D8D8D8"/>
            </a:solidFill>
            <a:prstDash val="solid"/>
            <a:bevel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anchor="ctr" anchorCtr="0">
            <a:normAutofit/>
          </a:bodyPr>
          <a:p>
            <a:pPr algn="l">
              <a:buNone/>
            </a:pPr>
            <a:r>
              <a:rPr lang="en-US" sz="4400" b="1">
                <a:solidFill>
                  <a:srgbClr val="3B5686"/>
                </a:solidFill>
                <a:sym typeface="+mn-ea"/>
              </a:rPr>
              <a:t>Project Motivation</a:t>
            </a:r>
            <a:endParaRPr lang="en-US" altLang="en-US" sz="4400" b="1" kern="1200" dirty="0">
              <a:solidFill>
                <a:srgbClr val="3B5686"/>
              </a:solidFill>
              <a:latin typeface="Calibri Light" charset="0"/>
              <a:ea typeface="微软雅黑" charset="-122"/>
              <a:sym typeface="+mn-ea"/>
            </a:endParaRPr>
          </a:p>
        </p:txBody>
      </p:sp>
      <p:pic>
        <p:nvPicPr>
          <p:cNvPr id="19467" name="图表 2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32255" y="3246120"/>
            <a:ext cx="1774190" cy="11487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69" name="文本框 6"/>
          <p:cNvSpPr/>
          <p:nvPr>
            <p:custDataLst>
              <p:tags r:id="rId3"/>
            </p:custDataLst>
          </p:nvPr>
        </p:nvSpPr>
        <p:spPr>
          <a:xfrm>
            <a:off x="833755" y="2424430"/>
            <a:ext cx="4639310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sz="1600" b="1">
                <a:solidFill>
                  <a:schemeClr val="dk1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Predict the final score based on</a:t>
            </a:r>
            <a:endParaRPr lang="en-US" sz="1600" b="1">
              <a:solidFill>
                <a:schemeClr val="dk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r>
              <a:rPr lang="en-US" sz="1600" b="1">
                <a:solidFill>
                  <a:schemeClr val="dk1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their early activity</a:t>
            </a:r>
            <a:endParaRPr sz="1600" b="1">
              <a:solidFill>
                <a:schemeClr val="dk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solidFill>
                <a:srgbClr val="212121"/>
              </a:solidFill>
              <a:latin typeface="Arial Bold" panose="020B0604020202090204" charset="0"/>
              <a:ea typeface="宋体" pitchFamily="2" charset="-122"/>
              <a:cs typeface="Arial Bold" panose="020B0604020202090204" charset="0"/>
              <a:sym typeface="Calibri Light" charset="0"/>
            </a:endParaRPr>
          </a:p>
        </p:txBody>
      </p:sp>
      <p:sp>
        <p:nvSpPr>
          <p:cNvPr id="3" name="文本框 6"/>
          <p:cNvSpPr/>
          <p:nvPr>
            <p:custDataLst>
              <p:tags r:id="rId4"/>
            </p:custDataLst>
          </p:nvPr>
        </p:nvSpPr>
        <p:spPr>
          <a:xfrm>
            <a:off x="833755" y="4747895"/>
            <a:ext cx="4639310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sz="1600" b="1">
                <a:solidFill>
                  <a:schemeClr val="dk1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Classify the students based on</a:t>
            </a:r>
            <a:endParaRPr lang="en-US" sz="1600" b="1">
              <a:solidFill>
                <a:schemeClr val="dk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r>
              <a:rPr lang="en-US" sz="1600" b="1">
                <a:solidFill>
                  <a:schemeClr val="dk1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their typical study patterns</a:t>
            </a:r>
            <a:endParaRPr sz="1600" b="1">
              <a:solidFill>
                <a:schemeClr val="dk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solidFill>
                <a:srgbClr val="212121"/>
              </a:solidFill>
              <a:latin typeface="Arial Bold" panose="020B0604020202090204" charset="0"/>
              <a:ea typeface="宋体" pitchFamily="2" charset="-122"/>
              <a:cs typeface="Arial Bold" panose="020B0604020202090204" charset="0"/>
              <a:sym typeface="Calibri Light" charset="0"/>
            </a:endParaRPr>
          </a:p>
        </p:txBody>
      </p:sp>
      <p:sp>
        <p:nvSpPr>
          <p:cNvPr id="20508" name="圆角矩形 54"/>
          <p:cNvSpPr/>
          <p:nvPr>
            <p:custDataLst>
              <p:tags r:id="rId5"/>
            </p:custDataLst>
          </p:nvPr>
        </p:nvSpPr>
        <p:spPr>
          <a:xfrm>
            <a:off x="6607810" y="2139950"/>
            <a:ext cx="4771390" cy="955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1A6E6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 b="1">
              <a:solidFill>
                <a:schemeClr val="tx1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4" name="文本框 6"/>
          <p:cNvSpPr/>
          <p:nvPr>
            <p:custDataLst>
              <p:tags r:id="rId6"/>
            </p:custDataLst>
          </p:nvPr>
        </p:nvSpPr>
        <p:spPr>
          <a:xfrm>
            <a:off x="6739890" y="2319655"/>
            <a:ext cx="4639310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8F00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Help</a:t>
            </a:r>
            <a:r>
              <a:rPr lang="en-US" sz="1600" b="1">
                <a:solidFill>
                  <a:srgbClr val="FF8F00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 students to modify their learning patterns to improve learning outcomes</a:t>
            </a:r>
            <a:endParaRPr lang="en-US" sz="1600" b="1">
              <a:solidFill>
                <a:srgbClr val="FF8F00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solidFill>
                <a:srgbClr val="FF8F00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</p:txBody>
      </p:sp>
      <p:sp>
        <p:nvSpPr>
          <p:cNvPr id="9229" name="Freeform 44"/>
          <p:cNvSpPr/>
          <p:nvPr>
            <p:custDataLst>
              <p:tags r:id="rId7"/>
            </p:custDataLst>
          </p:nvPr>
        </p:nvSpPr>
        <p:spPr>
          <a:xfrm rot="10800000" flipH="1">
            <a:off x="4521835" y="3169920"/>
            <a:ext cx="1297940" cy="1442720"/>
          </a:xfrm>
          <a:custGeom>
            <a:avLst/>
            <a:gdLst>
              <a:gd name="txL" fmla="*/ 0 w 4620"/>
              <a:gd name="txT" fmla="*/ 0 h 4615"/>
              <a:gd name="txR" fmla="*/ 4620 w 4620"/>
              <a:gd name="txB" fmla="*/ 4615 h 4615"/>
            </a:gdLst>
            <a:ahLst/>
            <a:cxnLst>
              <a:cxn ang="0">
                <a:pos x="2314" y="0"/>
              </a:cxn>
              <a:cxn ang="0">
                <a:pos x="4620" y="2306"/>
              </a:cxn>
              <a:cxn ang="0">
                <a:pos x="2314" y="4615"/>
              </a:cxn>
              <a:cxn ang="0">
                <a:pos x="2044" y="4345"/>
              </a:cxn>
              <a:cxn ang="0">
                <a:pos x="2397" y="3993"/>
              </a:cxn>
              <a:cxn ang="0">
                <a:pos x="2397" y="4286"/>
              </a:cxn>
              <a:cxn ang="0">
                <a:pos x="2607" y="4286"/>
              </a:cxn>
              <a:cxn ang="0">
                <a:pos x="2607" y="3631"/>
              </a:cxn>
              <a:cxn ang="0">
                <a:pos x="1952" y="3631"/>
              </a:cxn>
              <a:cxn ang="0">
                <a:pos x="1952" y="3844"/>
              </a:cxn>
              <a:cxn ang="0">
                <a:pos x="2245" y="3844"/>
              </a:cxn>
              <a:cxn ang="0">
                <a:pos x="1893" y="4196"/>
              </a:cxn>
              <a:cxn ang="0">
                <a:pos x="1623" y="3927"/>
              </a:cxn>
              <a:cxn ang="0">
                <a:pos x="2756" y="2794"/>
              </a:cxn>
              <a:cxn ang="0">
                <a:pos x="0" y="2794"/>
              </a:cxn>
              <a:cxn ang="0">
                <a:pos x="0" y="2413"/>
              </a:cxn>
              <a:cxn ang="0">
                <a:pos x="499" y="2413"/>
              </a:cxn>
              <a:cxn ang="0">
                <a:pos x="291" y="2621"/>
              </a:cxn>
              <a:cxn ang="0">
                <a:pos x="443" y="2770"/>
              </a:cxn>
              <a:cxn ang="0">
                <a:pos x="906" y="2306"/>
              </a:cxn>
              <a:cxn ang="0">
                <a:pos x="443" y="1843"/>
              </a:cxn>
              <a:cxn ang="0">
                <a:pos x="291" y="1994"/>
              </a:cxn>
              <a:cxn ang="0">
                <a:pos x="499" y="2200"/>
              </a:cxn>
              <a:cxn ang="0">
                <a:pos x="0" y="2200"/>
              </a:cxn>
              <a:cxn ang="0">
                <a:pos x="0" y="1819"/>
              </a:cxn>
              <a:cxn ang="0">
                <a:pos x="2756" y="1819"/>
              </a:cxn>
              <a:cxn ang="0">
                <a:pos x="1623" y="688"/>
              </a:cxn>
              <a:cxn ang="0">
                <a:pos x="1893" y="418"/>
              </a:cxn>
              <a:cxn ang="0">
                <a:pos x="2245" y="771"/>
              </a:cxn>
              <a:cxn ang="0">
                <a:pos x="1952" y="771"/>
              </a:cxn>
              <a:cxn ang="0">
                <a:pos x="1952" y="981"/>
              </a:cxn>
              <a:cxn ang="0">
                <a:pos x="2607" y="981"/>
              </a:cxn>
              <a:cxn ang="0">
                <a:pos x="2607" y="326"/>
              </a:cxn>
              <a:cxn ang="0">
                <a:pos x="2397" y="326"/>
              </a:cxn>
              <a:cxn ang="0">
                <a:pos x="2397" y="619"/>
              </a:cxn>
              <a:cxn ang="0">
                <a:pos x="2044" y="267"/>
              </a:cxn>
              <a:cxn ang="0">
                <a:pos x="2314" y="0"/>
              </a:cxn>
            </a:cxnLst>
            <a:rect l="txL" t="txT" r="txR" b="txB"/>
            <a:pathLst>
              <a:path w="4620" h="4615">
                <a:moveTo>
                  <a:pt x="2314" y="0"/>
                </a:moveTo>
                <a:lnTo>
                  <a:pt x="4620" y="2306"/>
                </a:lnTo>
                <a:lnTo>
                  <a:pt x="2314" y="4615"/>
                </a:lnTo>
                <a:lnTo>
                  <a:pt x="2044" y="4345"/>
                </a:lnTo>
                <a:lnTo>
                  <a:pt x="2397" y="3993"/>
                </a:lnTo>
                <a:lnTo>
                  <a:pt x="2397" y="4286"/>
                </a:lnTo>
                <a:lnTo>
                  <a:pt x="2607" y="4286"/>
                </a:lnTo>
                <a:lnTo>
                  <a:pt x="2607" y="3631"/>
                </a:lnTo>
                <a:lnTo>
                  <a:pt x="1952" y="3631"/>
                </a:lnTo>
                <a:lnTo>
                  <a:pt x="1952" y="3844"/>
                </a:lnTo>
                <a:lnTo>
                  <a:pt x="2245" y="3844"/>
                </a:lnTo>
                <a:lnTo>
                  <a:pt x="1893" y="4196"/>
                </a:lnTo>
                <a:lnTo>
                  <a:pt x="1623" y="3927"/>
                </a:lnTo>
                <a:lnTo>
                  <a:pt x="2756" y="2794"/>
                </a:lnTo>
                <a:lnTo>
                  <a:pt x="0" y="2794"/>
                </a:lnTo>
                <a:lnTo>
                  <a:pt x="0" y="2413"/>
                </a:lnTo>
                <a:lnTo>
                  <a:pt x="499" y="2413"/>
                </a:lnTo>
                <a:lnTo>
                  <a:pt x="291" y="2621"/>
                </a:lnTo>
                <a:lnTo>
                  <a:pt x="443" y="2770"/>
                </a:lnTo>
                <a:lnTo>
                  <a:pt x="906" y="2306"/>
                </a:lnTo>
                <a:lnTo>
                  <a:pt x="443" y="1843"/>
                </a:lnTo>
                <a:lnTo>
                  <a:pt x="291" y="1994"/>
                </a:lnTo>
                <a:lnTo>
                  <a:pt x="499" y="2200"/>
                </a:lnTo>
                <a:lnTo>
                  <a:pt x="0" y="2200"/>
                </a:lnTo>
                <a:lnTo>
                  <a:pt x="0" y="1819"/>
                </a:lnTo>
                <a:lnTo>
                  <a:pt x="2756" y="1819"/>
                </a:lnTo>
                <a:lnTo>
                  <a:pt x="1623" y="688"/>
                </a:lnTo>
                <a:lnTo>
                  <a:pt x="1893" y="418"/>
                </a:lnTo>
                <a:lnTo>
                  <a:pt x="2245" y="771"/>
                </a:lnTo>
                <a:lnTo>
                  <a:pt x="1952" y="771"/>
                </a:lnTo>
                <a:lnTo>
                  <a:pt x="1952" y="981"/>
                </a:lnTo>
                <a:lnTo>
                  <a:pt x="2607" y="981"/>
                </a:lnTo>
                <a:lnTo>
                  <a:pt x="2607" y="326"/>
                </a:lnTo>
                <a:lnTo>
                  <a:pt x="2397" y="326"/>
                </a:lnTo>
                <a:lnTo>
                  <a:pt x="2397" y="619"/>
                </a:lnTo>
                <a:lnTo>
                  <a:pt x="2044" y="267"/>
                </a:lnTo>
                <a:lnTo>
                  <a:pt x="2314" y="0"/>
                </a:lnTo>
                <a:close/>
              </a:path>
            </a:pathLst>
          </a:custGeom>
          <a:solidFill>
            <a:srgbClr val="01A6E6"/>
          </a:solidFill>
          <a:ln w="9525">
            <a:noFill/>
          </a:ln>
        </p:spPr>
        <p:txBody>
          <a:bodyPr vert="horz" wrap="square" anchor="t" anchorCtr="0"/>
          <a:p>
            <a:pPr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charset="0"/>
              <a:ea typeface="宋体" pitchFamily="2" charset="-122"/>
              <a:sym typeface="宋体" pitchFamily="2" charset="-122"/>
            </a:endParaRPr>
          </a:p>
        </p:txBody>
      </p:sp>
      <p:sp>
        <p:nvSpPr>
          <p:cNvPr id="6" name="圆角矩形 54"/>
          <p:cNvSpPr/>
          <p:nvPr>
            <p:custDataLst>
              <p:tags r:id="rId8"/>
            </p:custDataLst>
          </p:nvPr>
        </p:nvSpPr>
        <p:spPr>
          <a:xfrm>
            <a:off x="6602730" y="3488690"/>
            <a:ext cx="4750435" cy="955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1A6E6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 b="1">
              <a:solidFill>
                <a:schemeClr val="tx1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7" name="文本框 6"/>
          <p:cNvSpPr/>
          <p:nvPr>
            <p:custDataLst>
              <p:tags r:id="rId9"/>
            </p:custDataLst>
          </p:nvPr>
        </p:nvSpPr>
        <p:spPr>
          <a:xfrm>
            <a:off x="6734810" y="3668395"/>
            <a:ext cx="4639310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8F00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Help teachers to modify their teaching models to improve teaching effectiveness</a:t>
            </a:r>
            <a:endParaRPr lang="en-US" sz="1600" b="1">
              <a:solidFill>
                <a:srgbClr val="FF8F00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solidFill>
                <a:srgbClr val="FF8F00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</p:txBody>
      </p:sp>
      <p:sp>
        <p:nvSpPr>
          <p:cNvPr id="8" name="圆角矩形 54"/>
          <p:cNvSpPr/>
          <p:nvPr>
            <p:custDataLst>
              <p:tags r:id="rId10"/>
            </p:custDataLst>
          </p:nvPr>
        </p:nvSpPr>
        <p:spPr>
          <a:xfrm>
            <a:off x="6602730" y="4852035"/>
            <a:ext cx="4750435" cy="955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1A6E6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 b="1">
              <a:solidFill>
                <a:schemeClr val="tx1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9" name="文本框 6"/>
          <p:cNvSpPr/>
          <p:nvPr>
            <p:custDataLst>
              <p:tags r:id="rId11"/>
            </p:custDataLst>
          </p:nvPr>
        </p:nvSpPr>
        <p:spPr>
          <a:xfrm>
            <a:off x="6734810" y="5031740"/>
            <a:ext cx="4639310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8F00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Tap into more effective teaching models</a:t>
            </a:r>
            <a:endParaRPr lang="en-US" sz="1600" b="1">
              <a:solidFill>
                <a:srgbClr val="FF8F00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8F00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and </a:t>
            </a:r>
            <a:r>
              <a:rPr lang="en-US" sz="1600" b="1">
                <a:solidFill>
                  <a:srgbClr val="FF8F00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strategies</a:t>
            </a:r>
            <a:endParaRPr lang="en-US" sz="1600" b="1">
              <a:solidFill>
                <a:srgbClr val="FF8F00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6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anchor="ctr" anchorCtr="0">
            <a:normAutofit/>
          </a:bodyPr>
          <a:p>
            <a:pPr algn="l">
              <a:buNone/>
            </a:pPr>
            <a:r>
              <a:rPr lang="en-US" altLang="zh-CN" sz="4400" b="1" kern="1200" dirty="0">
                <a:solidFill>
                  <a:srgbClr val="3B5686"/>
                </a:solidFill>
                <a:latin typeface="Arial Bold" panose="020B0604020202090204" charset="0"/>
                <a:ea typeface="微软雅黑" charset="-122"/>
                <a:cs typeface="Arial Bold" panose="020B0604020202090204" charset="0"/>
                <a:sym typeface="Arial" panose="020B0604020202090204" pitchFamily="34" charset="0"/>
              </a:rPr>
              <a:t>Methods</a:t>
            </a:r>
            <a:endParaRPr lang="en-US" altLang="zh-CN" sz="4400" b="1" kern="1200" dirty="0">
              <a:solidFill>
                <a:srgbClr val="3B5686"/>
              </a:solidFill>
              <a:latin typeface="Arial Bold" panose="020B0604020202090204" charset="0"/>
              <a:ea typeface="微软雅黑" charset="-122"/>
              <a:cs typeface="Arial Bold" panose="020B0604020202090204" charset="0"/>
              <a:sym typeface="Arial" panose="020B0604020202090204" pitchFamily="34" charset="0"/>
            </a:endParaRPr>
          </a:p>
        </p:txBody>
      </p:sp>
      <p:sp>
        <p:nvSpPr>
          <p:cNvPr id="13333" name="任意多边形 17"/>
          <p:cNvSpPr/>
          <p:nvPr>
            <p:custDataLst>
              <p:tags r:id="rId1"/>
            </p:custDataLst>
          </p:nvPr>
        </p:nvSpPr>
        <p:spPr>
          <a:xfrm>
            <a:off x="2520950" y="2412365"/>
            <a:ext cx="1158875" cy="844550"/>
          </a:xfrm>
          <a:custGeom>
            <a:avLst/>
            <a:gdLst>
              <a:gd name="txL" fmla="*/ 0 w 935954"/>
              <a:gd name="txT" fmla="*/ 0 h 806857"/>
              <a:gd name="txR" fmla="*/ 935954 w 935954"/>
              <a:gd name="txB" fmla="*/ 806857 h 806857"/>
            </a:gdLst>
            <a:ahLst/>
            <a:cxnLst>
              <a:cxn ang="0">
                <a:pos x="467977" y="0"/>
              </a:cxn>
              <a:cxn ang="0">
                <a:pos x="935954" y="806857"/>
              </a:cxn>
              <a:cxn ang="0">
                <a:pos x="0" y="806857"/>
              </a:cxn>
              <a:cxn ang="0">
                <a:pos x="467977" y="0"/>
              </a:cxn>
            </a:cxnLst>
            <a:rect l="txL" t="txT" r="txR" b="txB"/>
            <a:pathLst>
              <a:path w="935954" h="806857">
                <a:moveTo>
                  <a:pt x="467977" y="0"/>
                </a:moveTo>
                <a:lnTo>
                  <a:pt x="935954" y="806857"/>
                </a:lnTo>
                <a:lnTo>
                  <a:pt x="0" y="806857"/>
                </a:lnTo>
                <a:lnTo>
                  <a:pt x="467977" y="0"/>
                </a:lnTo>
                <a:close/>
              </a:path>
            </a:pathLst>
          </a:custGeom>
          <a:solidFill>
            <a:srgbClr val="3C5787"/>
          </a:solidFill>
          <a:ln w="12700">
            <a:noFill/>
          </a:ln>
        </p:spPr>
        <p:txBody>
          <a:bodyPr anchor="b" anchorCtr="0"/>
          <a:p>
            <a:pPr algn="ctr">
              <a:lnSpc>
                <a:spcPct val="10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Calibri Light" charset="0"/>
                <a:ea typeface="宋体" pitchFamily="2" charset="-122"/>
                <a:sym typeface="Calibri Light" charset="0"/>
              </a:rPr>
              <a:t>best</a:t>
            </a:r>
            <a:endParaRPr lang="en-US" altLang="zh-CN" dirty="0">
              <a:solidFill>
                <a:schemeClr val="bg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13334" name="任意多边形 18"/>
          <p:cNvSpPr/>
          <p:nvPr>
            <p:custDataLst>
              <p:tags r:id="rId2"/>
            </p:custDataLst>
          </p:nvPr>
        </p:nvSpPr>
        <p:spPr>
          <a:xfrm>
            <a:off x="1881505" y="3342640"/>
            <a:ext cx="2447925" cy="811530"/>
          </a:xfrm>
          <a:custGeom>
            <a:avLst/>
            <a:gdLst>
              <a:gd name="txL" fmla="*/ 0 w 1976775"/>
              <a:gd name="txT" fmla="*/ 0 h 810000"/>
              <a:gd name="txR" fmla="*/ 1976775 w 1976775"/>
              <a:gd name="txB" fmla="*/ 810000 h 810000"/>
            </a:gdLst>
            <a:ahLst/>
            <a:cxnLst>
              <a:cxn ang="0">
                <a:pos x="469800" y="0"/>
              </a:cxn>
              <a:cxn ang="0">
                <a:pos x="1506974" y="0"/>
              </a:cxn>
              <a:cxn ang="0">
                <a:pos x="1976775" y="810000"/>
              </a:cxn>
              <a:cxn ang="0">
                <a:pos x="0" y="810000"/>
              </a:cxn>
              <a:cxn ang="0">
                <a:pos x="469800" y="0"/>
              </a:cxn>
            </a:cxnLst>
            <a:rect l="txL" t="txT" r="txR" b="txB"/>
            <a:pathLst>
              <a:path w="1976775" h="810000">
                <a:moveTo>
                  <a:pt x="469800" y="0"/>
                </a:moveTo>
                <a:lnTo>
                  <a:pt x="1506974" y="0"/>
                </a:lnTo>
                <a:lnTo>
                  <a:pt x="1976775" y="810000"/>
                </a:lnTo>
                <a:lnTo>
                  <a:pt x="0" y="810000"/>
                </a:lnTo>
                <a:lnTo>
                  <a:pt x="469800" y="0"/>
                </a:lnTo>
                <a:close/>
              </a:path>
            </a:pathLst>
          </a:custGeom>
          <a:solidFill>
            <a:srgbClr val="FF8F00"/>
          </a:solidFill>
          <a:ln w="12700">
            <a:noFill/>
          </a:ln>
        </p:spPr>
        <p:txBody>
          <a:bodyPr anchor="ctr" anchorCtr="0"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chemeClr val="bg1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Experimenting with </a:t>
            </a:r>
            <a:endParaRPr lang="en-GB" sz="1400" b="1">
              <a:solidFill>
                <a:schemeClr val="bg1"/>
              </a:solidFill>
              <a:latin typeface="Arial Bold" panose="020B0604020202090204" charset="0"/>
              <a:cs typeface="Arial Bold" panose="020B0604020202090204" charset="0"/>
              <a:sym typeface="+mn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chemeClr val="bg1"/>
                </a:solidFill>
                <a:latin typeface="Arial Bold" panose="020B0604020202090204" charset="0"/>
                <a:cs typeface="Arial Bold" panose="020B0604020202090204" charset="0"/>
                <a:sym typeface="+mn-ea"/>
              </a:rPr>
              <a:t>different models</a:t>
            </a:r>
            <a:endParaRPr lang="en-GB" altLang="en-US" sz="1400" b="1" dirty="0">
              <a:solidFill>
                <a:schemeClr val="bg1"/>
              </a:solidFill>
              <a:latin typeface="Arial Bold" panose="020B0604020202090204" charset="0"/>
              <a:ea typeface="宋体" pitchFamily="2" charset="-122"/>
              <a:cs typeface="Arial Bold" panose="020B0604020202090204" charset="0"/>
              <a:sym typeface="+mn-ea"/>
            </a:endParaRPr>
          </a:p>
        </p:txBody>
      </p:sp>
      <p:sp>
        <p:nvSpPr>
          <p:cNvPr id="13335" name="任意多边形 19"/>
          <p:cNvSpPr/>
          <p:nvPr>
            <p:custDataLst>
              <p:tags r:id="rId3"/>
            </p:custDataLst>
          </p:nvPr>
        </p:nvSpPr>
        <p:spPr>
          <a:xfrm>
            <a:off x="1287145" y="4241165"/>
            <a:ext cx="3735705" cy="809625"/>
          </a:xfrm>
          <a:custGeom>
            <a:avLst/>
            <a:gdLst>
              <a:gd name="txL" fmla="*/ 0 w 3017595"/>
              <a:gd name="txT" fmla="*/ 0 h 810000"/>
              <a:gd name="txR" fmla="*/ 3017595 w 3017595"/>
              <a:gd name="txB" fmla="*/ 810000 h 810000"/>
            </a:gdLst>
            <a:ahLst/>
            <a:cxnLst>
              <a:cxn ang="0">
                <a:pos x="469800" y="0"/>
              </a:cxn>
              <a:cxn ang="0">
                <a:pos x="2547795" y="0"/>
              </a:cxn>
              <a:cxn ang="0">
                <a:pos x="3017595" y="810000"/>
              </a:cxn>
              <a:cxn ang="0">
                <a:pos x="0" y="810000"/>
              </a:cxn>
              <a:cxn ang="0">
                <a:pos x="469800" y="0"/>
              </a:cxn>
            </a:cxnLst>
            <a:rect l="txL" t="txT" r="txR" b="txB"/>
            <a:pathLst>
              <a:path w="3017595" h="810000">
                <a:moveTo>
                  <a:pt x="469800" y="0"/>
                </a:moveTo>
                <a:lnTo>
                  <a:pt x="2547795" y="0"/>
                </a:lnTo>
                <a:lnTo>
                  <a:pt x="3017595" y="810000"/>
                </a:lnTo>
                <a:lnTo>
                  <a:pt x="0" y="810000"/>
                </a:lnTo>
                <a:lnTo>
                  <a:pt x="469800" y="0"/>
                </a:lnTo>
                <a:close/>
              </a:path>
            </a:pathLst>
          </a:custGeom>
          <a:solidFill>
            <a:srgbClr val="3C5787"/>
          </a:solidFill>
          <a:ln w="12700">
            <a:noFill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r>
              <a:rPr lang="en-GB">
                <a:solidFill>
                  <a:schemeClr val="bg1"/>
                </a:solidFill>
                <a:sym typeface="+mn-ea"/>
              </a:rPr>
              <a:t>Feature Engineering</a:t>
            </a:r>
            <a:endParaRPr lang="en-GB" altLang="en-US" dirty="0">
              <a:solidFill>
                <a:schemeClr val="bg1"/>
              </a:solidFill>
              <a:latin typeface="Calibri Light" charset="0"/>
              <a:ea typeface="宋体" pitchFamily="2" charset="-122"/>
              <a:sym typeface="+mn-ea"/>
            </a:endParaRPr>
          </a:p>
        </p:txBody>
      </p:sp>
      <p:sp>
        <p:nvSpPr>
          <p:cNvPr id="13336" name="任意多边形 20"/>
          <p:cNvSpPr/>
          <p:nvPr>
            <p:custDataLst>
              <p:tags r:id="rId4"/>
            </p:custDataLst>
          </p:nvPr>
        </p:nvSpPr>
        <p:spPr>
          <a:xfrm>
            <a:off x="798830" y="5138420"/>
            <a:ext cx="4726940" cy="809625"/>
          </a:xfrm>
          <a:custGeom>
            <a:avLst/>
            <a:gdLst>
              <a:gd name="txL" fmla="*/ 0 w 4058417"/>
              <a:gd name="txT" fmla="*/ 0 h 810000"/>
              <a:gd name="txR" fmla="*/ 4058417 w 4058417"/>
              <a:gd name="txB" fmla="*/ 810000 h 810000"/>
            </a:gdLst>
            <a:ahLst/>
            <a:cxnLst>
              <a:cxn ang="0">
                <a:pos x="469800" y="0"/>
              </a:cxn>
              <a:cxn ang="0">
                <a:pos x="3588617" y="0"/>
              </a:cxn>
              <a:cxn ang="0">
                <a:pos x="4058417" y="810000"/>
              </a:cxn>
              <a:cxn ang="0">
                <a:pos x="0" y="810000"/>
              </a:cxn>
              <a:cxn ang="0">
                <a:pos x="469800" y="0"/>
              </a:cxn>
            </a:cxnLst>
            <a:rect l="txL" t="txT" r="txR" b="txB"/>
            <a:pathLst>
              <a:path w="4058417" h="810000">
                <a:moveTo>
                  <a:pt x="469800" y="0"/>
                </a:moveTo>
                <a:lnTo>
                  <a:pt x="3588617" y="0"/>
                </a:lnTo>
                <a:lnTo>
                  <a:pt x="4058417" y="810000"/>
                </a:lnTo>
                <a:lnTo>
                  <a:pt x="0" y="810000"/>
                </a:lnTo>
                <a:lnTo>
                  <a:pt x="469800" y="0"/>
                </a:lnTo>
                <a:close/>
              </a:path>
            </a:pathLst>
          </a:custGeom>
          <a:solidFill>
            <a:srgbClr val="FF8F00"/>
          </a:solidFill>
          <a:ln w="12700">
            <a:noFill/>
          </a:ln>
        </p:spPr>
        <p:txBody>
          <a:bodyPr anchor="ctr" anchorCtr="0"/>
          <a:p>
            <a:pPr marL="114300" lvl="0" algn="ctr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>
                <a:solidFill>
                  <a:schemeClr val="bg1"/>
                </a:solidFill>
                <a:sym typeface="+mn-ea"/>
              </a:rPr>
              <a:t>Data</a:t>
            </a:r>
            <a:r>
              <a:rPr lang="en-US" altLang="en-GB">
                <a:solidFill>
                  <a:schemeClr val="bg1"/>
                </a:solidFill>
                <a:sym typeface="+mn-ea"/>
              </a:rPr>
              <a:t> </a:t>
            </a:r>
            <a:r>
              <a:rPr lang="en-GB">
                <a:solidFill>
                  <a:schemeClr val="bg1"/>
                </a:solidFill>
                <a:sym typeface="+mn-ea"/>
              </a:rPr>
              <a:t>Preprocessing</a:t>
            </a:r>
            <a:r>
              <a:rPr lang="en-US" altLang="en-GB">
                <a:solidFill>
                  <a:schemeClr val="bg1"/>
                </a:solidFill>
                <a:sym typeface="+mn-ea"/>
              </a:rPr>
              <a:t> &amp; </a:t>
            </a:r>
            <a:r>
              <a:rPr lang="en-GB">
                <a:solidFill>
                  <a:schemeClr val="bg1"/>
                </a:solidFill>
                <a:sym typeface="+mn-ea"/>
              </a:rPr>
              <a:t>Merging</a:t>
            </a:r>
            <a:endParaRPr lang="en-GB" altLang="en-GB" dirty="0">
              <a:solidFill>
                <a:schemeClr val="bg1"/>
              </a:solidFill>
              <a:latin typeface="Calibri Light" charset="0"/>
              <a:ea typeface="宋体" pitchFamily="2" charset="-122"/>
              <a:sym typeface="+mn-ea"/>
            </a:endParaRPr>
          </a:p>
        </p:txBody>
      </p:sp>
      <p:sp>
        <p:nvSpPr>
          <p:cNvPr id="15" name="文本框 6"/>
          <p:cNvSpPr/>
          <p:nvPr>
            <p:custDataLst>
              <p:tags r:id="rId5"/>
            </p:custDataLst>
          </p:nvPr>
        </p:nvSpPr>
        <p:spPr>
          <a:xfrm>
            <a:off x="6177915" y="1468755"/>
            <a:ext cx="5400040" cy="49276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 algn="l">
              <a:lnSpc>
                <a:spcPct val="100000"/>
              </a:lnSpc>
            </a:pPr>
            <a:r>
              <a:rPr lang="en-US" altLang="zh-CN" sz="2400" b="1" dirty="0">
                <a:solidFill>
                  <a:srgbClr val="FF8F00"/>
                </a:solidFill>
                <a:latin typeface="Arial Bold" panose="020B0604020202090204" charset="0"/>
                <a:cs typeface="Arial Bold" panose="020B0604020202090204" charset="0"/>
                <a:sym typeface="Calibri Light" charset="0"/>
              </a:rPr>
              <a:t>Features &amp; Models for </a:t>
            </a:r>
            <a:r>
              <a:rPr lang="en-US" sz="2400" b="1">
                <a:solidFill>
                  <a:srgbClr val="FF8F00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Predicting</a:t>
            </a:r>
            <a:endParaRPr lang="en-US" altLang="zh-CN" sz="2400" b="1" dirty="0">
              <a:solidFill>
                <a:srgbClr val="FF8F00"/>
              </a:solidFill>
              <a:latin typeface="Arial Bold" panose="020B0604020202090204" charset="0"/>
              <a:ea typeface="宋体" pitchFamily="2" charset="-122"/>
              <a:cs typeface="Arial Bold" panose="020B0604020202090204" charset="0"/>
              <a:sym typeface="Calibri Light" charset="0"/>
            </a:endParaRPr>
          </a:p>
          <a:p>
            <a:pPr algn="l">
              <a:lnSpc>
                <a:spcPct val="100000"/>
              </a:lnSpc>
            </a:pP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r>
              <a:rPr lang="en-US" sz="1600" b="1">
                <a:solidFill>
                  <a:schemeClr val="tx1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Number of attempts for each activity + Maximum score for each activity </a:t>
            </a: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r>
              <a:rPr lang="en-US" sz="1600" b="1">
                <a:solidFill>
                  <a:schemeClr val="tx1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Linear Regression</a:t>
            </a: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r>
              <a:rPr lang="en-US" sz="1600" b="1">
                <a:solidFill>
                  <a:schemeClr val="tx1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Decision Trees</a:t>
            </a: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r>
              <a:rPr lang="en-US" sz="1600" b="1">
                <a:solidFill>
                  <a:schemeClr val="tx1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Random Forest</a:t>
            </a: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r>
              <a:rPr lang="en-US" altLang="zh-CN" sz="2400" b="1" dirty="0">
                <a:solidFill>
                  <a:srgbClr val="FF8F00"/>
                </a:solidFill>
                <a:latin typeface="Arial Bold" panose="020B0604020202090204" charset="0"/>
                <a:cs typeface="Arial Bold" panose="020B0604020202090204" charset="0"/>
                <a:sym typeface="Calibri Light" charset="0"/>
              </a:rPr>
              <a:t>Features &amp; Models for </a:t>
            </a:r>
            <a:r>
              <a:rPr lang="en-US" sz="2400" b="1">
                <a:solidFill>
                  <a:srgbClr val="FF8F00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Classifying</a:t>
            </a:r>
            <a:endParaRPr lang="en-US" altLang="zh-CN" sz="2400" b="1" dirty="0">
              <a:solidFill>
                <a:srgbClr val="FF8F00"/>
              </a:solidFill>
              <a:latin typeface="Arial Bold" panose="020B0604020202090204" charset="0"/>
              <a:ea typeface="宋体" pitchFamily="2" charset="-122"/>
              <a:cs typeface="Arial Bold" panose="020B0604020202090204" charset="0"/>
              <a:sym typeface="Calibri Light" charset="0"/>
            </a:endParaRPr>
          </a:p>
          <a:p>
            <a:pPr algn="l">
              <a:lnSpc>
                <a:spcPct val="100000"/>
              </a:lnSpc>
            </a:pP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r>
              <a:rPr lang="en-US" sz="1600" b="1">
                <a:solidFill>
                  <a:schemeClr val="dk1"/>
                </a:solidFill>
                <a:latin typeface="Arial Bold" panose="020B0604020202090204" charset="0"/>
                <a:ea typeface="Arial" panose="020B0604020202090204"/>
                <a:cs typeface="Arial Bold" panose="020B0604020202090204" charset="0"/>
                <a:sym typeface="Arial" panose="020B0604020202090204"/>
              </a:rPr>
              <a:t>Total number of all attempts + The sum of the highest scores of all activities</a:t>
            </a:r>
            <a:endParaRPr lang="en-US" sz="1600" b="1">
              <a:solidFill>
                <a:schemeClr val="dk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r>
              <a:rPr lang="en-US" sz="1600" b="1" dirty="0">
                <a:solidFill>
                  <a:srgbClr val="212121"/>
                </a:solidFill>
                <a:latin typeface="Arial Bold" panose="020B0604020202090204" charset="0"/>
                <a:cs typeface="Arial Bold" panose="020B0604020202090204" charset="0"/>
                <a:sym typeface="Calibri Light" charset="0"/>
              </a:rPr>
              <a:t>K-Nearest Neighbors</a:t>
            </a:r>
            <a:endParaRPr lang="en-US" sz="1600" b="1" dirty="0">
              <a:solidFill>
                <a:srgbClr val="212121"/>
              </a:solidFill>
              <a:latin typeface="Arial Bold" panose="020B0604020202090204" charset="0"/>
              <a:ea typeface="宋体" pitchFamily="2" charset="-122"/>
              <a:cs typeface="Arial Bold" panose="020B0604020202090204" charset="0"/>
              <a:sym typeface="Calibri Light" charset="0"/>
            </a:endParaRPr>
          </a:p>
          <a:p>
            <a:pPr algn="l">
              <a:lnSpc>
                <a:spcPct val="100000"/>
              </a:lnSpc>
            </a:pPr>
            <a:r>
              <a:rPr lang="en-US" sz="1600" b="1" dirty="0">
                <a:solidFill>
                  <a:srgbClr val="212121"/>
                </a:solidFill>
                <a:latin typeface="Arial Bold" panose="020B0604020202090204" charset="0"/>
                <a:cs typeface="Arial Bold" panose="020B0604020202090204" charset="0"/>
                <a:sym typeface="Calibri Light" charset="0"/>
              </a:rPr>
              <a:t>Support Vector Machines</a:t>
            </a:r>
            <a:endParaRPr lang="en-US" sz="1600" b="1" dirty="0">
              <a:solidFill>
                <a:srgbClr val="212121"/>
              </a:solidFill>
              <a:latin typeface="Arial Bold" panose="020B0604020202090204" charset="0"/>
              <a:ea typeface="宋体" pitchFamily="2" charset="-122"/>
              <a:cs typeface="Arial Bold" panose="020B0604020202090204" charset="0"/>
              <a:sym typeface="Calibri Light" charset="0"/>
            </a:endParaRPr>
          </a:p>
          <a:p>
            <a:pPr algn="l">
              <a:lnSpc>
                <a:spcPct val="100000"/>
              </a:lnSpc>
            </a:pPr>
            <a:r>
              <a:rPr lang="en-US" sz="1600" b="1" dirty="0">
                <a:solidFill>
                  <a:srgbClr val="212121"/>
                </a:solidFill>
                <a:latin typeface="Arial Bold" panose="020B0604020202090204" charset="0"/>
                <a:cs typeface="Arial Bold" panose="020B0604020202090204" charset="0"/>
                <a:sym typeface="Calibri Light" charset="0"/>
              </a:rPr>
              <a:t>Neural Networks</a:t>
            </a:r>
            <a:endParaRPr lang="en-US" sz="1600" b="1" dirty="0">
              <a:solidFill>
                <a:srgbClr val="212121"/>
              </a:solidFill>
              <a:latin typeface="Arial Bold" panose="020B0604020202090204" charset="0"/>
              <a:ea typeface="宋体" pitchFamily="2" charset="-122"/>
              <a:cs typeface="Arial Bold" panose="020B0604020202090204" charset="0"/>
              <a:sym typeface="Calibri Light" charset="0"/>
            </a:endParaRPr>
          </a:p>
          <a:p>
            <a:pPr algn="l">
              <a:lnSpc>
                <a:spcPct val="100000"/>
              </a:lnSpc>
            </a:pPr>
            <a:r>
              <a:rPr lang="en-US" sz="1600" b="1" dirty="0">
                <a:solidFill>
                  <a:srgbClr val="212121"/>
                </a:solidFill>
                <a:latin typeface="Arial Bold" panose="020B0604020202090204" charset="0"/>
                <a:cs typeface="Arial Bold" panose="020B0604020202090204" charset="0"/>
                <a:sym typeface="Calibri Light" charset="0"/>
              </a:rPr>
              <a:t>XGBoost</a:t>
            </a:r>
            <a:endParaRPr lang="en-US" sz="1600" b="1" dirty="0">
              <a:solidFill>
                <a:srgbClr val="212121"/>
              </a:solidFill>
              <a:latin typeface="Arial Bold" panose="020B0604020202090204" charset="0"/>
              <a:ea typeface="宋体" pitchFamily="2" charset="-122"/>
              <a:cs typeface="Arial Bold" panose="020B0604020202090204" charset="0"/>
              <a:sym typeface="Calibri Light" charset="0"/>
            </a:endParaRPr>
          </a:p>
          <a:p>
            <a:pPr algn="l">
              <a:lnSpc>
                <a:spcPct val="100000"/>
              </a:lnSpc>
            </a:pP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  <a:p>
            <a:pPr algn="l">
              <a:lnSpc>
                <a:spcPct val="100000"/>
              </a:lnSpc>
            </a:pPr>
            <a:endParaRPr lang="en-US" sz="1600" b="1">
              <a:solidFill>
                <a:schemeClr val="tx1"/>
              </a:solidFill>
              <a:latin typeface="Arial Bold" panose="020B0604020202090204" charset="0"/>
              <a:ea typeface="Arial" panose="020B0604020202090204"/>
              <a:cs typeface="Arial Bold" panose="020B0604020202090204" charset="0"/>
              <a:sym typeface="Arial" panose="020B060402020209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6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anchor="ctr" anchorCtr="0">
            <a:normAutofit/>
          </a:bodyPr>
          <a:p>
            <a:pPr algn="l">
              <a:buNone/>
            </a:pPr>
            <a:r>
              <a:rPr lang="en-US" altLang="zh-CN" sz="4400" b="1" kern="1200" dirty="0">
                <a:solidFill>
                  <a:srgbClr val="3B5686"/>
                </a:solidFill>
                <a:latin typeface="Arial Bold" panose="020B0604020202090204" charset="0"/>
                <a:ea typeface="微软雅黑" charset="-122"/>
                <a:cs typeface="Arial Bold" panose="020B0604020202090204" charset="0"/>
                <a:sym typeface="Arial" panose="020B0604020202090204" pitchFamily="34" charset="0"/>
              </a:rPr>
              <a:t>Results</a:t>
            </a:r>
            <a:endParaRPr lang="en-US" altLang="zh-CN" sz="4400" b="1" kern="1200" dirty="0">
              <a:solidFill>
                <a:srgbClr val="3B5686"/>
              </a:solidFill>
              <a:latin typeface="Arial Bold" panose="020B0604020202090204" charset="0"/>
              <a:ea typeface="微软雅黑" charset="-122"/>
              <a:cs typeface="Arial Bold" panose="020B0604020202090204" charset="0"/>
              <a:sym typeface="Arial" panose="020B0604020202090204" pitchFamily="34" charset="0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3730625" y="1631315"/>
          <a:ext cx="7840345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9360"/>
                <a:gridCol w="2713990"/>
                <a:gridCol w="2626995"/>
              </a:tblGrid>
              <a:tr h="1494790">
                <a:tc>
                  <a:txBody>
                    <a:bodyPr/>
                    <a:p>
                      <a:pPr algn="ctr">
                        <a:lnSpc>
                          <a:spcPct val="350000"/>
                        </a:lnSpc>
                        <a:buNone/>
                      </a:pPr>
                      <a:r>
                        <a:rPr lang="en-US" altLang="zh-CN">
                          <a:latin typeface="+mj-lt"/>
                          <a:cs typeface="+mj-lt"/>
                        </a:rPr>
                        <a:t>MSE/MAE</a:t>
                      </a:r>
                      <a:endParaRPr lang="en-US" altLang="zh-CN">
                        <a:latin typeface="+mj-lt"/>
                        <a:cs typeface="+mj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lnSpc>
                          <a:spcPct val="120000"/>
                        </a:lnSpc>
                      </a:pPr>
                      <a:r>
                        <a:rPr lang="en-US" sz="1800">
                          <a:solidFill>
                            <a:schemeClr val="bg1"/>
                          </a:solidFill>
                          <a:latin typeface="+mj-lt"/>
                          <a:ea typeface="Arial" panose="020B0604020202090204"/>
                          <a:cs typeface="+mj-lt"/>
                          <a:sym typeface="Arial" panose="020B0604020202090204"/>
                        </a:rPr>
                        <a:t>Number of attempts for each activity + Maximum score for each activity </a:t>
                      </a:r>
                      <a:endParaRPr lang="en-US" altLang="zh-CN" sz="1800">
                        <a:solidFill>
                          <a:schemeClr val="bg1"/>
                        </a:solidFill>
                        <a:latin typeface="+mj-lt"/>
                        <a:ea typeface="Arial" panose="020B0604020202090204"/>
                        <a:cs typeface="+mj-lt"/>
                        <a:sym typeface="Arial" panose="020B0604020202090204"/>
                      </a:endParaRPr>
                    </a:p>
                  </a:txBody>
                  <a:tcPr>
                    <a:solidFill>
                      <a:srgbClr val="3B5686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>
                        <a:solidFill>
                          <a:schemeClr val="bg1"/>
                        </a:solidFill>
                        <a:latin typeface="+mj-lt"/>
                        <a:cs typeface="+mj-lt"/>
                      </a:endParaRPr>
                    </a:p>
                  </a:txBody>
                  <a:tcPr>
                    <a:solidFill>
                      <a:srgbClr val="FF8F00"/>
                    </a:solidFill>
                  </a:tcPr>
                </a:tc>
              </a:tr>
              <a:tr h="477520">
                <a:tc>
                  <a:txBody>
                    <a:bodyPr/>
                    <a:p>
                      <a:pPr algn="l">
                        <a:lnSpc>
                          <a:spcPct val="120000"/>
                        </a:lnSpc>
                      </a:pPr>
                      <a:r>
                        <a:rPr lang="en-US" sz="1800" b="1">
                          <a:solidFill>
                            <a:schemeClr val="bg1"/>
                          </a:solidFill>
                          <a:latin typeface="+mj-lt"/>
                          <a:ea typeface="Arial" panose="020B0604020202090204"/>
                          <a:cs typeface="+mj-lt"/>
                          <a:sym typeface="Arial" panose="020B0604020202090204"/>
                        </a:rPr>
                        <a:t>Linear Regression</a:t>
                      </a:r>
                      <a:endParaRPr lang="en-US" altLang="en-US" sz="1800" b="1">
                        <a:solidFill>
                          <a:schemeClr val="bg1"/>
                        </a:solidFill>
                        <a:latin typeface="+mj-lt"/>
                        <a:ea typeface="Arial" panose="020B0604020202090204"/>
                        <a:cs typeface="+mj-lt"/>
                        <a:sym typeface="Arial" panose="020B0604020202090204"/>
                      </a:endParaRPr>
                    </a:p>
                  </a:txBody>
                  <a:tcPr>
                    <a:solidFill>
                      <a:srgbClr val="3B568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>
                          <a:latin typeface="+mj-lt"/>
                          <a:cs typeface="+mj-lt"/>
                        </a:rPr>
                        <a:t>395.7/13.7</a:t>
                      </a:r>
                      <a:endParaRPr lang="en-US" altLang="zh-CN">
                        <a:latin typeface="+mj-lt"/>
                        <a:cs typeface="+mj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+mj-lt"/>
                        <a:cs typeface="+mj-lt"/>
                      </a:endParaRPr>
                    </a:p>
                  </a:txBody>
                  <a:tcPr/>
                </a:tc>
              </a:tr>
              <a:tr h="476885">
                <a:tc>
                  <a:txBody>
                    <a:bodyPr/>
                    <a:p>
                      <a:pPr algn="l">
                        <a:lnSpc>
                          <a:spcPct val="120000"/>
                        </a:lnSpc>
                      </a:pPr>
                      <a:r>
                        <a:rPr lang="en-US" sz="1800" b="1">
                          <a:solidFill>
                            <a:schemeClr val="bg1"/>
                          </a:solidFill>
                          <a:latin typeface="+mj-lt"/>
                          <a:ea typeface="Arial" panose="020B0604020202090204"/>
                          <a:cs typeface="+mj-lt"/>
                          <a:sym typeface="Arial" panose="020B0604020202090204"/>
                        </a:rPr>
                        <a:t>Decision Trees</a:t>
                      </a:r>
                      <a:endParaRPr lang="en-US" altLang="en-US" sz="1800" b="1">
                        <a:solidFill>
                          <a:schemeClr val="bg1"/>
                        </a:solidFill>
                        <a:latin typeface="+mj-lt"/>
                        <a:ea typeface="Arial" panose="020B0604020202090204"/>
                        <a:cs typeface="+mj-lt"/>
                        <a:sym typeface="Arial" panose="020B0604020202090204"/>
                      </a:endParaRPr>
                    </a:p>
                  </a:txBody>
                  <a:tcPr>
                    <a:solidFill>
                      <a:srgbClr val="FF8F00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>
                          <a:latin typeface="+mj-lt"/>
                          <a:cs typeface="+mj-lt"/>
                        </a:rPr>
                        <a:t>444.8/14.1</a:t>
                      </a:r>
                      <a:endParaRPr lang="en-US" altLang="zh-CN">
                        <a:latin typeface="+mj-lt"/>
                        <a:cs typeface="+mj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+mj-lt"/>
                        <a:cs typeface="+mj-lt"/>
                      </a:endParaRPr>
                    </a:p>
                  </a:txBody>
                  <a:tcPr/>
                </a:tc>
              </a:tr>
              <a:tr h="477520">
                <a:tc>
                  <a:txBody>
                    <a:bodyPr/>
                    <a:p>
                      <a:pPr>
                        <a:lnSpc>
                          <a:spcPct val="120000"/>
                        </a:lnSpc>
                        <a:buNone/>
                      </a:pPr>
                      <a:r>
                        <a:rPr lang="en-US" sz="1800" b="1">
                          <a:solidFill>
                            <a:schemeClr val="bg1"/>
                          </a:solidFill>
                          <a:latin typeface="+mj-lt"/>
                          <a:ea typeface="Arial" panose="020B0604020202090204"/>
                          <a:cs typeface="+mj-lt"/>
                          <a:sym typeface="Arial" panose="020B0604020202090204"/>
                        </a:rPr>
                        <a:t>Random Forest</a:t>
                      </a:r>
                      <a:endParaRPr lang="en-US" altLang="en-US" sz="1800" b="1">
                        <a:solidFill>
                          <a:schemeClr val="bg1"/>
                        </a:solidFill>
                        <a:latin typeface="+mj-lt"/>
                        <a:ea typeface="Arial" panose="020B0604020202090204"/>
                        <a:cs typeface="+mj-lt"/>
                        <a:sym typeface="Arial" panose="020B0604020202090204"/>
                      </a:endParaRPr>
                    </a:p>
                  </a:txBody>
                  <a:tcPr>
                    <a:solidFill>
                      <a:srgbClr val="3B568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>
                          <a:latin typeface="+mj-lt"/>
                          <a:cs typeface="+mj-lt"/>
                        </a:rPr>
                        <a:t>282.3/11.4</a:t>
                      </a:r>
                      <a:endParaRPr lang="en-US" altLang="zh-CN">
                        <a:latin typeface="+mj-lt"/>
                        <a:cs typeface="+mj-lt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+mj-lt"/>
                        <a:cs typeface="+mj-lt"/>
                      </a:endParaRPr>
                    </a:p>
                  </a:txBody>
                  <a:tcPr/>
                </a:tc>
              </a:tr>
              <a:tr h="476885"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latin typeface="+mj-lt"/>
                        <a:cs typeface="+mj-lt"/>
                      </a:endParaRPr>
                    </a:p>
                  </a:txBody>
                  <a:tcPr>
                    <a:solidFill>
                      <a:srgbClr val="FF8F00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+mj-lt"/>
                        <a:cs typeface="+mj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>
                        <a:latin typeface="+mj-lt"/>
                        <a:cs typeface="+mj-lt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492885" y="2182495"/>
            <a:ext cx="736600" cy="28524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vert="mongolianVert" wrap="square" rtlCol="0">
            <a:spAutoFit/>
          </a:bodyPr>
          <a:p>
            <a:r>
              <a:rPr lang="zh-CN" altLang="en-US"/>
              <a:t>截</a:t>
            </a:r>
            <a:endParaRPr lang="zh-CN" altLang="en-US"/>
          </a:p>
          <a:p>
            <a:r>
              <a:rPr lang="zh-CN" altLang="en-US"/>
              <a:t>图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6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anchor="ctr" anchorCtr="0">
            <a:normAutofit/>
          </a:bodyPr>
          <a:p>
            <a:pPr algn="l">
              <a:buNone/>
            </a:pPr>
            <a:r>
              <a:rPr lang="en-US" altLang="zh-CN" sz="4400" b="1" kern="1200" dirty="0">
                <a:solidFill>
                  <a:srgbClr val="3B5686"/>
                </a:solidFill>
                <a:latin typeface="Arial Bold" panose="020B0604020202090204" charset="0"/>
                <a:ea typeface="微软雅黑" charset="-122"/>
                <a:cs typeface="Arial Bold" panose="020B0604020202090204" charset="0"/>
                <a:sym typeface="Arial" panose="020B0604020202090204" pitchFamily="34" charset="0"/>
              </a:rPr>
              <a:t>Results</a:t>
            </a:r>
            <a:endParaRPr lang="en-US" altLang="zh-CN" sz="4400" b="1" kern="1200" dirty="0">
              <a:solidFill>
                <a:srgbClr val="3B5686"/>
              </a:solidFill>
              <a:latin typeface="Arial Bold" panose="020B0604020202090204" charset="0"/>
              <a:ea typeface="微软雅黑" charset="-122"/>
              <a:cs typeface="Arial Bold" panose="020B0604020202090204" charset="0"/>
              <a:sym typeface="Arial" panose="020B0604020202090204" pitchFamily="3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5855335" y="1640840"/>
            <a:ext cx="5053330" cy="14090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vert="mongolianVert" wrap="square" rtlCol="0">
            <a:noAutofit/>
          </a:bodyPr>
          <a:p>
            <a:r>
              <a:rPr lang="zh-CN" altLang="en-US"/>
              <a:t>截</a:t>
            </a:r>
            <a:endParaRPr lang="zh-CN" altLang="en-US"/>
          </a:p>
          <a:p>
            <a:r>
              <a:rPr lang="zh-CN" altLang="en-US"/>
              <a:t>图</a:t>
            </a:r>
            <a:endParaRPr lang="zh-CN" altLang="en-US"/>
          </a:p>
        </p:txBody>
      </p:sp>
      <p:sp>
        <p:nvSpPr>
          <p:cNvPr id="10252" name="任意多边形 33"/>
          <p:cNvSpPr/>
          <p:nvPr>
            <p:custDataLst>
              <p:tags r:id="rId3"/>
            </p:custDataLst>
          </p:nvPr>
        </p:nvSpPr>
        <p:spPr>
          <a:xfrm>
            <a:off x="869633" y="5438140"/>
            <a:ext cx="540000" cy="720000"/>
          </a:xfrm>
          <a:custGeom>
            <a:avLst/>
            <a:gdLst>
              <a:gd name="txL" fmla="*/ 0 w 3243492"/>
              <a:gd name="txT" fmla="*/ 0 h 2240066"/>
              <a:gd name="txR" fmla="*/ 3243492 w 3243492"/>
              <a:gd name="txB" fmla="*/ 2240066 h 2240066"/>
            </a:gdLst>
            <a:ahLst/>
            <a:cxnLst>
              <a:cxn ang="0">
                <a:pos x="3243492" y="0"/>
              </a:cxn>
              <a:cxn ang="0">
                <a:pos x="3243492" y="1764406"/>
              </a:cxn>
              <a:cxn ang="0">
                <a:pos x="2370148" y="1764406"/>
              </a:cxn>
              <a:cxn ang="0">
                <a:pos x="2382210" y="2240066"/>
              </a:cxn>
              <a:cxn ang="0">
                <a:pos x="1860032" y="1764406"/>
              </a:cxn>
              <a:cxn ang="0">
                <a:pos x="0" y="1764406"/>
              </a:cxn>
              <a:cxn ang="0">
                <a:pos x="0" y="0"/>
              </a:cxn>
            </a:cxnLst>
            <a:rect l="txL" t="txT" r="txR" b="txB"/>
            <a:pathLst>
              <a:path w="3243492" h="2240066">
                <a:moveTo>
                  <a:pt x="3243492" y="0"/>
                </a:moveTo>
                <a:lnTo>
                  <a:pt x="3243492" y="1764406"/>
                </a:lnTo>
                <a:lnTo>
                  <a:pt x="2370148" y="1764406"/>
                </a:lnTo>
                <a:lnTo>
                  <a:pt x="2382210" y="2240066"/>
                </a:lnTo>
                <a:lnTo>
                  <a:pt x="1860032" y="1764406"/>
                </a:lnTo>
                <a:lnTo>
                  <a:pt x="0" y="1764406"/>
                </a:lnTo>
                <a:lnTo>
                  <a:pt x="0" y="0"/>
                </a:lnTo>
                <a:close/>
              </a:path>
            </a:pathLst>
          </a:custGeom>
          <a:solidFill>
            <a:srgbClr val="ED4989"/>
          </a:solidFill>
          <a:ln w="12700">
            <a:noFill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宋体" pitchFamily="2" charset="-122"/>
              <a:ea typeface="宋体" pitchFamily="2" charset="-122"/>
              <a:sym typeface="宋体" pitchFamily="2" charset="-122"/>
            </a:endParaRPr>
          </a:p>
        </p:txBody>
      </p:sp>
      <p:sp>
        <p:nvSpPr>
          <p:cNvPr id="10253" name="任意多边形 34"/>
          <p:cNvSpPr/>
          <p:nvPr>
            <p:custDataLst>
              <p:tags r:id="rId4"/>
            </p:custDataLst>
          </p:nvPr>
        </p:nvSpPr>
        <p:spPr>
          <a:xfrm>
            <a:off x="869633" y="4261485"/>
            <a:ext cx="540000" cy="720000"/>
          </a:xfrm>
          <a:custGeom>
            <a:avLst/>
            <a:gdLst>
              <a:gd name="txL" fmla="*/ 0 w 3243492"/>
              <a:gd name="txT" fmla="*/ 0 h 2240066"/>
              <a:gd name="txR" fmla="*/ 3243492 w 3243492"/>
              <a:gd name="txB" fmla="*/ 2240066 h 2240066"/>
            </a:gdLst>
            <a:ahLst/>
            <a:cxnLst>
              <a:cxn ang="0">
                <a:pos x="3243492" y="0"/>
              </a:cxn>
              <a:cxn ang="0">
                <a:pos x="3243492" y="1764406"/>
              </a:cxn>
              <a:cxn ang="0">
                <a:pos x="2370148" y="1764406"/>
              </a:cxn>
              <a:cxn ang="0">
                <a:pos x="2382210" y="2240066"/>
              </a:cxn>
              <a:cxn ang="0">
                <a:pos x="1860032" y="1764406"/>
              </a:cxn>
              <a:cxn ang="0">
                <a:pos x="0" y="1764406"/>
              </a:cxn>
              <a:cxn ang="0">
                <a:pos x="0" y="0"/>
              </a:cxn>
            </a:cxnLst>
            <a:rect l="txL" t="txT" r="txR" b="txB"/>
            <a:pathLst>
              <a:path w="3243492" h="2240066">
                <a:moveTo>
                  <a:pt x="3243492" y="0"/>
                </a:moveTo>
                <a:lnTo>
                  <a:pt x="3243492" y="1764406"/>
                </a:lnTo>
                <a:lnTo>
                  <a:pt x="2370148" y="1764406"/>
                </a:lnTo>
                <a:lnTo>
                  <a:pt x="2382210" y="2240066"/>
                </a:lnTo>
                <a:lnTo>
                  <a:pt x="1860032" y="1764406"/>
                </a:lnTo>
                <a:lnTo>
                  <a:pt x="0" y="1764406"/>
                </a:lnTo>
                <a:lnTo>
                  <a:pt x="0" y="0"/>
                </a:lnTo>
                <a:close/>
              </a:path>
            </a:pathLst>
          </a:custGeom>
          <a:solidFill>
            <a:srgbClr val="26B7CC"/>
          </a:solidFill>
          <a:ln w="12700">
            <a:noFill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宋体" pitchFamily="2" charset="-122"/>
              <a:ea typeface="宋体" pitchFamily="2" charset="-122"/>
              <a:sym typeface="宋体" pitchFamily="2" charset="-122"/>
            </a:endParaRPr>
          </a:p>
        </p:txBody>
      </p:sp>
      <p:sp>
        <p:nvSpPr>
          <p:cNvPr id="10254" name="任意多边形 29"/>
          <p:cNvSpPr/>
          <p:nvPr>
            <p:custDataLst>
              <p:tags r:id="rId5"/>
            </p:custDataLst>
          </p:nvPr>
        </p:nvSpPr>
        <p:spPr>
          <a:xfrm>
            <a:off x="869950" y="1977390"/>
            <a:ext cx="540000" cy="720000"/>
          </a:xfrm>
          <a:custGeom>
            <a:avLst/>
            <a:gdLst>
              <a:gd name="txL" fmla="*/ 0 w 3243492"/>
              <a:gd name="txT" fmla="*/ 0 h 2240066"/>
              <a:gd name="txR" fmla="*/ 3243492 w 3243492"/>
              <a:gd name="txB" fmla="*/ 2240066 h 2240066"/>
            </a:gdLst>
            <a:ahLst/>
            <a:cxnLst>
              <a:cxn ang="0">
                <a:pos x="3243492" y="0"/>
              </a:cxn>
              <a:cxn ang="0">
                <a:pos x="3243492" y="1764406"/>
              </a:cxn>
              <a:cxn ang="0">
                <a:pos x="2370148" y="1764406"/>
              </a:cxn>
              <a:cxn ang="0">
                <a:pos x="2382210" y="2240066"/>
              </a:cxn>
              <a:cxn ang="0">
                <a:pos x="1860032" y="1764406"/>
              </a:cxn>
              <a:cxn ang="0">
                <a:pos x="0" y="1764406"/>
              </a:cxn>
              <a:cxn ang="0">
                <a:pos x="0" y="0"/>
              </a:cxn>
            </a:cxnLst>
            <a:rect l="txL" t="txT" r="txR" b="txB"/>
            <a:pathLst>
              <a:path w="3243492" h="2240066">
                <a:moveTo>
                  <a:pt x="3243492" y="0"/>
                </a:moveTo>
                <a:lnTo>
                  <a:pt x="3243492" y="1764406"/>
                </a:lnTo>
                <a:lnTo>
                  <a:pt x="2370148" y="1764406"/>
                </a:lnTo>
                <a:lnTo>
                  <a:pt x="2382210" y="2240066"/>
                </a:lnTo>
                <a:lnTo>
                  <a:pt x="1860032" y="1764406"/>
                </a:lnTo>
                <a:lnTo>
                  <a:pt x="0" y="1764406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 w="12700">
            <a:noFill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宋体" pitchFamily="2" charset="-122"/>
              <a:ea typeface="宋体" pitchFamily="2" charset="-122"/>
              <a:sym typeface="宋体" pitchFamily="2" charset="-122"/>
            </a:endParaRPr>
          </a:p>
        </p:txBody>
      </p:sp>
      <p:sp>
        <p:nvSpPr>
          <p:cNvPr id="10255" name="任意多边形 30"/>
          <p:cNvSpPr/>
          <p:nvPr>
            <p:custDataLst>
              <p:tags r:id="rId6"/>
            </p:custDataLst>
          </p:nvPr>
        </p:nvSpPr>
        <p:spPr>
          <a:xfrm>
            <a:off x="869950" y="3108325"/>
            <a:ext cx="540000" cy="720000"/>
          </a:xfrm>
          <a:custGeom>
            <a:avLst/>
            <a:gdLst>
              <a:gd name="txL" fmla="*/ 0 w 3243492"/>
              <a:gd name="txT" fmla="*/ 0 h 2240066"/>
              <a:gd name="txR" fmla="*/ 3243492 w 3243492"/>
              <a:gd name="txB" fmla="*/ 2240066 h 2240066"/>
            </a:gdLst>
            <a:ahLst/>
            <a:cxnLst>
              <a:cxn ang="0">
                <a:pos x="3243492" y="0"/>
              </a:cxn>
              <a:cxn ang="0">
                <a:pos x="3243492" y="1764406"/>
              </a:cxn>
              <a:cxn ang="0">
                <a:pos x="2370148" y="1764406"/>
              </a:cxn>
              <a:cxn ang="0">
                <a:pos x="2382210" y="2240066"/>
              </a:cxn>
              <a:cxn ang="0">
                <a:pos x="1860032" y="1764406"/>
              </a:cxn>
              <a:cxn ang="0">
                <a:pos x="0" y="1764406"/>
              </a:cxn>
              <a:cxn ang="0">
                <a:pos x="0" y="0"/>
              </a:cxn>
            </a:cxnLst>
            <a:rect l="txL" t="txT" r="txR" b="txB"/>
            <a:pathLst>
              <a:path w="3243492" h="2240066">
                <a:moveTo>
                  <a:pt x="3243492" y="0"/>
                </a:moveTo>
                <a:lnTo>
                  <a:pt x="3243492" y="1764406"/>
                </a:lnTo>
                <a:lnTo>
                  <a:pt x="2370148" y="1764406"/>
                </a:lnTo>
                <a:lnTo>
                  <a:pt x="2382210" y="2240066"/>
                </a:lnTo>
                <a:lnTo>
                  <a:pt x="1860032" y="1764406"/>
                </a:lnTo>
                <a:lnTo>
                  <a:pt x="0" y="1764406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 w="12700">
            <a:noFill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宋体" pitchFamily="2" charset="-122"/>
              <a:ea typeface="宋体" pitchFamily="2" charset="-122"/>
              <a:sym typeface="宋体" pitchFamily="2" charset="-122"/>
            </a:endParaRPr>
          </a:p>
        </p:txBody>
      </p:sp>
      <p:sp>
        <p:nvSpPr>
          <p:cNvPr id="10262" name="Freeform 6"/>
          <p:cNvSpPr>
            <a:spLocks noEditPoints="1"/>
          </p:cNvSpPr>
          <p:nvPr>
            <p:custDataLst>
              <p:tags r:id="rId7"/>
            </p:custDataLst>
          </p:nvPr>
        </p:nvSpPr>
        <p:spPr>
          <a:xfrm>
            <a:off x="980440" y="4356100"/>
            <a:ext cx="324000" cy="360000"/>
          </a:xfrm>
          <a:custGeom>
            <a:avLst/>
            <a:gdLst>
              <a:gd name="txL" fmla="*/ 0 w 197"/>
              <a:gd name="txT" fmla="*/ 0 h 198"/>
              <a:gd name="txR" fmla="*/ 197 w 197"/>
              <a:gd name="txB" fmla="*/ 198 h 198"/>
            </a:gdLst>
            <a:ahLst/>
            <a:cxnLst>
              <a:cxn ang="0">
                <a:pos x="99" y="0"/>
              </a:cxn>
              <a:cxn ang="0">
                <a:pos x="0" y="99"/>
              </a:cxn>
              <a:cxn ang="0">
                <a:pos x="99" y="198"/>
              </a:cxn>
              <a:cxn ang="0">
                <a:pos x="197" y="99"/>
              </a:cxn>
              <a:cxn ang="0">
                <a:pos x="99" y="0"/>
              </a:cxn>
              <a:cxn ang="0">
                <a:pos x="99" y="184"/>
              </a:cxn>
              <a:cxn ang="0">
                <a:pos x="36" y="156"/>
              </a:cxn>
              <a:cxn ang="0">
                <a:pos x="44" y="136"/>
              </a:cxn>
              <a:cxn ang="0">
                <a:pos x="54" y="123"/>
              </a:cxn>
              <a:cxn ang="0">
                <a:pos x="36" y="110"/>
              </a:cxn>
              <a:cxn ang="0">
                <a:pos x="24" y="101"/>
              </a:cxn>
              <a:cxn ang="0">
                <a:pos x="16" y="119"/>
              </a:cxn>
              <a:cxn ang="0">
                <a:pos x="14" y="99"/>
              </a:cxn>
              <a:cxn ang="0">
                <a:pos x="29" y="51"/>
              </a:cxn>
              <a:cxn ang="0">
                <a:pos x="34" y="67"/>
              </a:cxn>
              <a:cxn ang="0">
                <a:pos x="47" y="59"/>
              </a:cxn>
              <a:cxn ang="0">
                <a:pos x="54" y="47"/>
              </a:cxn>
              <a:cxn ang="0">
                <a:pos x="56" y="66"/>
              </a:cxn>
              <a:cxn ang="0">
                <a:pos x="65" y="65"/>
              </a:cxn>
              <a:cxn ang="0">
                <a:pos x="76" y="43"/>
              </a:cxn>
              <a:cxn ang="0">
                <a:pos x="97" y="54"/>
              </a:cxn>
              <a:cxn ang="0">
                <a:pos x="87" y="64"/>
              </a:cxn>
              <a:cxn ang="0">
                <a:pos x="84" y="84"/>
              </a:cxn>
              <a:cxn ang="0">
                <a:pos x="110" y="93"/>
              </a:cxn>
              <a:cxn ang="0">
                <a:pos x="118" y="103"/>
              </a:cxn>
              <a:cxn ang="0">
                <a:pos x="121" y="113"/>
              </a:cxn>
              <a:cxn ang="0">
                <a:pos x="123" y="126"/>
              </a:cxn>
              <a:cxn ang="0">
                <a:pos x="123" y="137"/>
              </a:cxn>
              <a:cxn ang="0">
                <a:pos x="131" y="153"/>
              </a:cxn>
              <a:cxn ang="0">
                <a:pos x="156" y="102"/>
              </a:cxn>
              <a:cxn ang="0">
                <a:pos x="159" y="84"/>
              </a:cxn>
              <a:cxn ang="0">
                <a:pos x="173" y="68"/>
              </a:cxn>
              <a:cxn ang="0">
                <a:pos x="173" y="58"/>
              </a:cxn>
              <a:cxn ang="0">
                <a:pos x="183" y="99"/>
              </a:cxn>
              <a:cxn ang="0">
                <a:pos x="99" y="184"/>
              </a:cxn>
            </a:cxnLst>
            <a:rect l="txL" t="txT" r="txR" b="txB"/>
            <a:pathLst>
              <a:path w="197" h="198">
                <a:moveTo>
                  <a:pt x="99" y="0"/>
                </a:moveTo>
                <a:cubicBezTo>
                  <a:pt x="44" y="0"/>
                  <a:pt x="0" y="45"/>
                  <a:pt x="0" y="99"/>
                </a:cubicBezTo>
                <a:cubicBezTo>
                  <a:pt x="0" y="153"/>
                  <a:pt x="44" y="198"/>
                  <a:pt x="99" y="198"/>
                </a:cubicBezTo>
                <a:cubicBezTo>
                  <a:pt x="153" y="198"/>
                  <a:pt x="197" y="153"/>
                  <a:pt x="197" y="99"/>
                </a:cubicBezTo>
                <a:cubicBezTo>
                  <a:pt x="197" y="45"/>
                  <a:pt x="153" y="0"/>
                  <a:pt x="99" y="0"/>
                </a:cubicBezTo>
                <a:close/>
                <a:moveTo>
                  <a:pt x="99" y="184"/>
                </a:moveTo>
                <a:cubicBezTo>
                  <a:pt x="74" y="184"/>
                  <a:pt x="51" y="173"/>
                  <a:pt x="36" y="156"/>
                </a:cubicBezTo>
                <a:cubicBezTo>
                  <a:pt x="37" y="154"/>
                  <a:pt x="41" y="142"/>
                  <a:pt x="44" y="136"/>
                </a:cubicBezTo>
                <a:cubicBezTo>
                  <a:pt x="47" y="130"/>
                  <a:pt x="48" y="129"/>
                  <a:pt x="54" y="123"/>
                </a:cubicBezTo>
                <a:cubicBezTo>
                  <a:pt x="61" y="117"/>
                  <a:pt x="41" y="115"/>
                  <a:pt x="36" y="110"/>
                </a:cubicBezTo>
                <a:cubicBezTo>
                  <a:pt x="31" y="105"/>
                  <a:pt x="29" y="105"/>
                  <a:pt x="24" y="101"/>
                </a:cubicBezTo>
                <a:cubicBezTo>
                  <a:pt x="20" y="98"/>
                  <a:pt x="17" y="112"/>
                  <a:pt x="16" y="119"/>
                </a:cubicBezTo>
                <a:cubicBezTo>
                  <a:pt x="15" y="113"/>
                  <a:pt x="14" y="106"/>
                  <a:pt x="14" y="99"/>
                </a:cubicBezTo>
                <a:cubicBezTo>
                  <a:pt x="14" y="81"/>
                  <a:pt x="20" y="64"/>
                  <a:pt x="29" y="51"/>
                </a:cubicBezTo>
                <a:cubicBezTo>
                  <a:pt x="26" y="59"/>
                  <a:pt x="24" y="71"/>
                  <a:pt x="34" y="67"/>
                </a:cubicBezTo>
                <a:cubicBezTo>
                  <a:pt x="46" y="63"/>
                  <a:pt x="47" y="59"/>
                  <a:pt x="47" y="59"/>
                </a:cubicBezTo>
                <a:cubicBezTo>
                  <a:pt x="54" y="47"/>
                  <a:pt x="54" y="47"/>
                  <a:pt x="54" y="47"/>
                </a:cubicBezTo>
                <a:cubicBezTo>
                  <a:pt x="54" y="47"/>
                  <a:pt x="55" y="63"/>
                  <a:pt x="56" y="66"/>
                </a:cubicBezTo>
                <a:cubicBezTo>
                  <a:pt x="58" y="68"/>
                  <a:pt x="63" y="75"/>
                  <a:pt x="65" y="65"/>
                </a:cubicBezTo>
                <a:cubicBezTo>
                  <a:pt x="69" y="48"/>
                  <a:pt x="69" y="43"/>
                  <a:pt x="76" y="43"/>
                </a:cubicBezTo>
                <a:cubicBezTo>
                  <a:pt x="82" y="43"/>
                  <a:pt x="95" y="38"/>
                  <a:pt x="97" y="54"/>
                </a:cubicBezTo>
                <a:cubicBezTo>
                  <a:pt x="98" y="69"/>
                  <a:pt x="95" y="60"/>
                  <a:pt x="87" y="64"/>
                </a:cubicBezTo>
                <a:cubicBezTo>
                  <a:pt x="79" y="68"/>
                  <a:pt x="76" y="82"/>
                  <a:pt x="84" y="84"/>
                </a:cubicBezTo>
                <a:cubicBezTo>
                  <a:pt x="92" y="86"/>
                  <a:pt x="110" y="93"/>
                  <a:pt x="110" y="93"/>
                </a:cubicBezTo>
                <a:cubicBezTo>
                  <a:pt x="118" y="103"/>
                  <a:pt x="118" y="103"/>
                  <a:pt x="118" y="103"/>
                </a:cubicBezTo>
                <a:cubicBezTo>
                  <a:pt x="121" y="113"/>
                  <a:pt x="121" y="113"/>
                  <a:pt x="121" y="113"/>
                </a:cubicBezTo>
                <a:cubicBezTo>
                  <a:pt x="121" y="113"/>
                  <a:pt x="123" y="125"/>
                  <a:pt x="123" y="126"/>
                </a:cubicBezTo>
                <a:cubicBezTo>
                  <a:pt x="123" y="127"/>
                  <a:pt x="123" y="137"/>
                  <a:pt x="123" y="137"/>
                </a:cubicBezTo>
                <a:cubicBezTo>
                  <a:pt x="123" y="137"/>
                  <a:pt x="123" y="158"/>
                  <a:pt x="131" y="153"/>
                </a:cubicBezTo>
                <a:cubicBezTo>
                  <a:pt x="139" y="148"/>
                  <a:pt x="160" y="115"/>
                  <a:pt x="156" y="102"/>
                </a:cubicBezTo>
                <a:cubicBezTo>
                  <a:pt x="151" y="90"/>
                  <a:pt x="151" y="88"/>
                  <a:pt x="159" y="84"/>
                </a:cubicBezTo>
                <a:cubicBezTo>
                  <a:pt x="167" y="80"/>
                  <a:pt x="173" y="74"/>
                  <a:pt x="173" y="68"/>
                </a:cubicBezTo>
                <a:cubicBezTo>
                  <a:pt x="172" y="64"/>
                  <a:pt x="173" y="61"/>
                  <a:pt x="173" y="58"/>
                </a:cubicBezTo>
                <a:cubicBezTo>
                  <a:pt x="180" y="71"/>
                  <a:pt x="183" y="84"/>
                  <a:pt x="183" y="99"/>
                </a:cubicBezTo>
                <a:cubicBezTo>
                  <a:pt x="183" y="146"/>
                  <a:pt x="145" y="184"/>
                  <a:pt x="99" y="184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 anchorCtr="0"/>
          <a:p>
            <a:pPr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charset="0"/>
              <a:ea typeface="宋体" pitchFamily="2" charset="-122"/>
              <a:sym typeface="宋体" pitchFamily="2" charset="-122"/>
            </a:endParaRPr>
          </a:p>
        </p:txBody>
      </p:sp>
      <p:grpSp>
        <p:nvGrpSpPr>
          <p:cNvPr id="10267" name="组合 10266"/>
          <p:cNvGrpSpPr/>
          <p:nvPr/>
        </p:nvGrpSpPr>
        <p:grpSpPr>
          <a:xfrm>
            <a:off x="1013460" y="5546725"/>
            <a:ext cx="288000" cy="360000"/>
            <a:chOff x="0" y="0"/>
            <a:chExt cx="663575" cy="746125"/>
          </a:xfrm>
        </p:grpSpPr>
        <p:sp>
          <p:nvSpPr>
            <p:cNvPr id="10268" name="Freeform 21"/>
            <p:cNvSpPr/>
            <p:nvPr>
              <p:custDataLst>
                <p:tags r:id="rId8"/>
              </p:custDataLst>
            </p:nvPr>
          </p:nvSpPr>
          <p:spPr>
            <a:xfrm>
              <a:off x="125412" y="479425"/>
              <a:ext cx="328613" cy="19050"/>
            </a:xfrm>
            <a:custGeom>
              <a:avLst/>
              <a:gdLst>
                <a:gd name="txL" fmla="*/ 0 w 86"/>
                <a:gd name="txT" fmla="*/ 0 h 5"/>
                <a:gd name="txR" fmla="*/ 86 w 86"/>
                <a:gd name="txB" fmla="*/ 5 h 5"/>
              </a:gdLst>
              <a:ahLst/>
              <a:cxnLst>
                <a:cxn ang="0">
                  <a:pos x="84" y="0"/>
                </a:cxn>
                <a:cxn ang="0">
                  <a:pos x="3" y="0"/>
                </a:cxn>
                <a:cxn ang="0">
                  <a:pos x="0" y="3"/>
                </a:cxn>
                <a:cxn ang="0">
                  <a:pos x="3" y="5"/>
                </a:cxn>
                <a:cxn ang="0">
                  <a:pos x="84" y="5"/>
                </a:cxn>
                <a:cxn ang="0">
                  <a:pos x="86" y="3"/>
                </a:cxn>
                <a:cxn ang="0">
                  <a:pos x="84" y="0"/>
                </a:cxn>
              </a:cxnLst>
              <a:rect l="txL" t="txT" r="txR" b="txB"/>
              <a:pathLst>
                <a:path w="86" h="5">
                  <a:moveTo>
                    <a:pt x="8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3" y="5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5" y="5"/>
                    <a:pt x="86" y="4"/>
                    <a:pt x="86" y="3"/>
                  </a:cubicBezTo>
                  <a:cubicBezTo>
                    <a:pt x="86" y="1"/>
                    <a:pt x="85" y="0"/>
                    <a:pt x="8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 vert="horz" wrap="square" anchor="t" anchorCtr="0"/>
            <a:p>
              <a:pPr>
                <a:lnSpc>
                  <a:spcPct val="100000"/>
                </a:lnSpc>
              </a:pPr>
              <a:endParaRPr>
                <a:solidFill>
                  <a:srgbClr val="000000"/>
                </a:solidFill>
                <a:latin typeface="Calibri" charset="0"/>
                <a:ea typeface="宋体" pitchFamily="2" charset="-122"/>
                <a:sym typeface="宋体" pitchFamily="2" charset="-122"/>
              </a:endParaRPr>
            </a:p>
          </p:txBody>
        </p:sp>
        <p:sp>
          <p:nvSpPr>
            <p:cNvPr id="10269" name="Freeform 22"/>
            <p:cNvSpPr/>
            <p:nvPr>
              <p:custDataLst>
                <p:tags r:id="rId9"/>
              </p:custDataLst>
            </p:nvPr>
          </p:nvSpPr>
          <p:spPr>
            <a:xfrm>
              <a:off x="125412" y="376238"/>
              <a:ext cx="328613" cy="19050"/>
            </a:xfrm>
            <a:custGeom>
              <a:avLst/>
              <a:gdLst>
                <a:gd name="txL" fmla="*/ 0 w 86"/>
                <a:gd name="txT" fmla="*/ 0 h 5"/>
                <a:gd name="txR" fmla="*/ 86 w 86"/>
                <a:gd name="txB" fmla="*/ 5 h 5"/>
              </a:gdLst>
              <a:ahLst/>
              <a:cxnLst>
                <a:cxn ang="0">
                  <a:pos x="84" y="0"/>
                </a:cxn>
                <a:cxn ang="0">
                  <a:pos x="3" y="0"/>
                </a:cxn>
                <a:cxn ang="0">
                  <a:pos x="0" y="2"/>
                </a:cxn>
                <a:cxn ang="0">
                  <a:pos x="3" y="5"/>
                </a:cxn>
                <a:cxn ang="0">
                  <a:pos x="84" y="5"/>
                </a:cxn>
                <a:cxn ang="0">
                  <a:pos x="86" y="2"/>
                </a:cxn>
                <a:cxn ang="0">
                  <a:pos x="84" y="0"/>
                </a:cxn>
              </a:cxnLst>
              <a:rect l="txL" t="txT" r="txR" b="txB"/>
              <a:pathLst>
                <a:path w="86" h="5">
                  <a:moveTo>
                    <a:pt x="8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3" y="5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5" y="5"/>
                    <a:pt x="86" y="4"/>
                    <a:pt x="86" y="2"/>
                  </a:cubicBezTo>
                  <a:cubicBezTo>
                    <a:pt x="86" y="1"/>
                    <a:pt x="85" y="0"/>
                    <a:pt x="8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 vert="horz" wrap="square" anchor="t" anchorCtr="0"/>
            <a:p>
              <a:pPr>
                <a:lnSpc>
                  <a:spcPct val="100000"/>
                </a:lnSpc>
              </a:pPr>
              <a:endParaRPr>
                <a:solidFill>
                  <a:srgbClr val="000000"/>
                </a:solidFill>
                <a:latin typeface="Calibri" charset="0"/>
                <a:ea typeface="宋体" pitchFamily="2" charset="-122"/>
                <a:sym typeface="宋体" pitchFamily="2" charset="-122"/>
              </a:endParaRPr>
            </a:p>
          </p:txBody>
        </p:sp>
        <p:sp>
          <p:nvSpPr>
            <p:cNvPr id="10270" name="Freeform 23"/>
            <p:cNvSpPr/>
            <p:nvPr>
              <p:custDataLst>
                <p:tags r:id="rId10"/>
              </p:custDataLst>
            </p:nvPr>
          </p:nvSpPr>
          <p:spPr>
            <a:xfrm>
              <a:off x="125412" y="269875"/>
              <a:ext cx="328613" cy="22225"/>
            </a:xfrm>
            <a:custGeom>
              <a:avLst/>
              <a:gdLst>
                <a:gd name="txL" fmla="*/ 0 w 86"/>
                <a:gd name="txT" fmla="*/ 0 h 6"/>
                <a:gd name="txR" fmla="*/ 86 w 86"/>
                <a:gd name="txB" fmla="*/ 6 h 6"/>
              </a:gdLst>
              <a:ahLst/>
              <a:cxnLst>
                <a:cxn ang="0">
                  <a:pos x="84" y="0"/>
                </a:cxn>
                <a:cxn ang="0">
                  <a:pos x="3" y="0"/>
                </a:cxn>
                <a:cxn ang="0">
                  <a:pos x="0" y="3"/>
                </a:cxn>
                <a:cxn ang="0">
                  <a:pos x="3" y="6"/>
                </a:cxn>
                <a:cxn ang="0">
                  <a:pos x="84" y="6"/>
                </a:cxn>
                <a:cxn ang="0">
                  <a:pos x="86" y="3"/>
                </a:cxn>
                <a:cxn ang="0">
                  <a:pos x="84" y="0"/>
                </a:cxn>
              </a:cxnLst>
              <a:rect l="txL" t="txT" r="txR" b="txB"/>
              <a:pathLst>
                <a:path w="86" h="6">
                  <a:moveTo>
                    <a:pt x="8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5" y="6"/>
                    <a:pt x="86" y="5"/>
                    <a:pt x="86" y="3"/>
                  </a:cubicBezTo>
                  <a:cubicBezTo>
                    <a:pt x="86" y="2"/>
                    <a:pt x="85" y="0"/>
                    <a:pt x="84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 vert="horz" wrap="square" anchor="t" anchorCtr="0"/>
            <a:p>
              <a:pPr>
                <a:lnSpc>
                  <a:spcPct val="100000"/>
                </a:lnSpc>
              </a:pPr>
              <a:endParaRPr>
                <a:solidFill>
                  <a:srgbClr val="000000"/>
                </a:solidFill>
                <a:latin typeface="Calibri" charset="0"/>
                <a:ea typeface="宋体" pitchFamily="2" charset="-122"/>
                <a:sym typeface="宋体" pitchFamily="2" charset="-122"/>
              </a:endParaRPr>
            </a:p>
          </p:txBody>
        </p:sp>
        <p:sp>
          <p:nvSpPr>
            <p:cNvPr id="10271" name="Freeform 24"/>
            <p:cNvSpPr>
              <a:spLocks noEditPoints="1"/>
            </p:cNvSpPr>
            <p:nvPr>
              <p:custDataLst>
                <p:tags r:id="rId11"/>
              </p:custDataLst>
            </p:nvPr>
          </p:nvSpPr>
          <p:spPr>
            <a:xfrm>
              <a:off x="0" y="0"/>
              <a:ext cx="663575" cy="746125"/>
            </a:xfrm>
            <a:custGeom>
              <a:avLst/>
              <a:gdLst>
                <a:gd name="txL" fmla="*/ 0 w 174"/>
                <a:gd name="txT" fmla="*/ 0 h 196"/>
                <a:gd name="txR" fmla="*/ 174 w 174"/>
                <a:gd name="txB" fmla="*/ 196 h 196"/>
              </a:gdLst>
              <a:ahLst/>
              <a:cxnLst>
                <a:cxn ang="0">
                  <a:pos x="174" y="25"/>
                </a:cxn>
                <a:cxn ang="0">
                  <a:pos x="149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0" y="25"/>
                </a:cxn>
                <a:cxn ang="0">
                  <a:pos x="0" y="169"/>
                </a:cxn>
                <a:cxn ang="0">
                  <a:pos x="2" y="174"/>
                </a:cxn>
                <a:cxn ang="0">
                  <a:pos x="22" y="193"/>
                </a:cxn>
                <a:cxn ang="0">
                  <a:pos x="31" y="193"/>
                </a:cxn>
                <a:cxn ang="0">
                  <a:pos x="52" y="173"/>
                </a:cxn>
                <a:cxn ang="0">
                  <a:pos x="73" y="194"/>
                </a:cxn>
                <a:cxn ang="0">
                  <a:pos x="82" y="194"/>
                </a:cxn>
                <a:cxn ang="0">
                  <a:pos x="104" y="173"/>
                </a:cxn>
                <a:cxn ang="0">
                  <a:pos x="125" y="194"/>
                </a:cxn>
                <a:cxn ang="0">
                  <a:pos x="130" y="196"/>
                </a:cxn>
                <a:cxn ang="0">
                  <a:pos x="134" y="194"/>
                </a:cxn>
                <a:cxn ang="0">
                  <a:pos x="153" y="175"/>
                </a:cxn>
                <a:cxn ang="0">
                  <a:pos x="155" y="170"/>
                </a:cxn>
                <a:cxn ang="0">
                  <a:pos x="155" y="49"/>
                </a:cxn>
                <a:cxn ang="0">
                  <a:pos x="174" y="25"/>
                </a:cxn>
                <a:cxn ang="0">
                  <a:pos x="130" y="180"/>
                </a:cxn>
                <a:cxn ang="0">
                  <a:pos x="108" y="159"/>
                </a:cxn>
                <a:cxn ang="0">
                  <a:pos x="99" y="159"/>
                </a:cxn>
                <a:cxn ang="0">
                  <a:pos x="78" y="180"/>
                </a:cxn>
                <a:cxn ang="0">
                  <a:pos x="57" y="159"/>
                </a:cxn>
                <a:cxn ang="0">
                  <a:pos x="47" y="159"/>
                </a:cxn>
                <a:cxn ang="0">
                  <a:pos x="27" y="179"/>
                </a:cxn>
                <a:cxn ang="0">
                  <a:pos x="13" y="166"/>
                </a:cxn>
                <a:cxn ang="0">
                  <a:pos x="13" y="25"/>
                </a:cxn>
                <a:cxn ang="0">
                  <a:pos x="25" y="14"/>
                </a:cxn>
                <a:cxn ang="0">
                  <a:pos x="25" y="14"/>
                </a:cxn>
                <a:cxn ang="0">
                  <a:pos x="25" y="14"/>
                </a:cxn>
                <a:cxn ang="0">
                  <a:pos x="25" y="14"/>
                </a:cxn>
                <a:cxn ang="0">
                  <a:pos x="37" y="25"/>
                </a:cxn>
                <a:cxn ang="0">
                  <a:pos x="25" y="36"/>
                </a:cxn>
                <a:cxn ang="0">
                  <a:pos x="18" y="43"/>
                </a:cxn>
                <a:cxn ang="0">
                  <a:pos x="25" y="50"/>
                </a:cxn>
                <a:cxn ang="0">
                  <a:pos x="142" y="50"/>
                </a:cxn>
                <a:cxn ang="0">
                  <a:pos x="142" y="168"/>
                </a:cxn>
                <a:cxn ang="0">
                  <a:pos x="130" y="180"/>
                </a:cxn>
                <a:cxn ang="0">
                  <a:pos x="149" y="36"/>
                </a:cxn>
                <a:cxn ang="0">
                  <a:pos x="47" y="36"/>
                </a:cxn>
                <a:cxn ang="0">
                  <a:pos x="50" y="25"/>
                </a:cxn>
                <a:cxn ang="0">
                  <a:pos x="47" y="14"/>
                </a:cxn>
                <a:cxn ang="0">
                  <a:pos x="149" y="14"/>
                </a:cxn>
                <a:cxn ang="0">
                  <a:pos x="161" y="25"/>
                </a:cxn>
                <a:cxn ang="0">
                  <a:pos x="149" y="36"/>
                </a:cxn>
              </a:cxnLst>
              <a:rect l="txL" t="txT" r="txR" b="txB"/>
              <a:pathLst>
                <a:path w="174" h="196">
                  <a:moveTo>
                    <a:pt x="174" y="25"/>
                  </a:moveTo>
                  <a:cubicBezTo>
                    <a:pt x="174" y="11"/>
                    <a:pt x="163" y="0"/>
                    <a:pt x="149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171"/>
                    <a:pt x="1" y="172"/>
                    <a:pt x="2" y="174"/>
                  </a:cubicBezTo>
                  <a:cubicBezTo>
                    <a:pt x="22" y="193"/>
                    <a:pt x="22" y="193"/>
                    <a:pt x="22" y="193"/>
                  </a:cubicBezTo>
                  <a:cubicBezTo>
                    <a:pt x="25" y="196"/>
                    <a:pt x="29" y="196"/>
                    <a:pt x="31" y="193"/>
                  </a:cubicBezTo>
                  <a:cubicBezTo>
                    <a:pt x="52" y="173"/>
                    <a:pt x="52" y="173"/>
                    <a:pt x="52" y="173"/>
                  </a:cubicBezTo>
                  <a:cubicBezTo>
                    <a:pt x="73" y="194"/>
                    <a:pt x="73" y="194"/>
                    <a:pt x="73" y="194"/>
                  </a:cubicBezTo>
                  <a:cubicBezTo>
                    <a:pt x="76" y="196"/>
                    <a:pt x="80" y="196"/>
                    <a:pt x="82" y="194"/>
                  </a:cubicBezTo>
                  <a:cubicBezTo>
                    <a:pt x="104" y="173"/>
                    <a:pt x="104" y="173"/>
                    <a:pt x="104" y="173"/>
                  </a:cubicBezTo>
                  <a:cubicBezTo>
                    <a:pt x="125" y="194"/>
                    <a:pt x="125" y="194"/>
                    <a:pt x="125" y="194"/>
                  </a:cubicBezTo>
                  <a:cubicBezTo>
                    <a:pt x="126" y="195"/>
                    <a:pt x="128" y="196"/>
                    <a:pt x="130" y="196"/>
                  </a:cubicBezTo>
                  <a:cubicBezTo>
                    <a:pt x="131" y="196"/>
                    <a:pt x="133" y="195"/>
                    <a:pt x="134" y="194"/>
                  </a:cubicBezTo>
                  <a:cubicBezTo>
                    <a:pt x="153" y="175"/>
                    <a:pt x="153" y="175"/>
                    <a:pt x="153" y="175"/>
                  </a:cubicBezTo>
                  <a:cubicBezTo>
                    <a:pt x="155" y="174"/>
                    <a:pt x="155" y="172"/>
                    <a:pt x="155" y="170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66" y="46"/>
                    <a:pt x="174" y="36"/>
                    <a:pt x="174" y="25"/>
                  </a:cubicBezTo>
                  <a:close/>
                  <a:moveTo>
                    <a:pt x="130" y="180"/>
                  </a:moveTo>
                  <a:cubicBezTo>
                    <a:pt x="108" y="159"/>
                    <a:pt x="108" y="159"/>
                    <a:pt x="108" y="159"/>
                  </a:cubicBezTo>
                  <a:cubicBezTo>
                    <a:pt x="106" y="157"/>
                    <a:pt x="102" y="157"/>
                    <a:pt x="99" y="159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4" y="157"/>
                    <a:pt x="50" y="157"/>
                    <a:pt x="47" y="159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13" y="166"/>
                    <a:pt x="13" y="166"/>
                    <a:pt x="13" y="16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19"/>
                    <a:pt x="18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32" y="14"/>
                    <a:pt x="37" y="19"/>
                    <a:pt x="37" y="25"/>
                  </a:cubicBezTo>
                  <a:cubicBezTo>
                    <a:pt x="37" y="31"/>
                    <a:pt x="32" y="36"/>
                    <a:pt x="25" y="36"/>
                  </a:cubicBezTo>
                  <a:cubicBezTo>
                    <a:pt x="21" y="36"/>
                    <a:pt x="18" y="39"/>
                    <a:pt x="18" y="43"/>
                  </a:cubicBezTo>
                  <a:cubicBezTo>
                    <a:pt x="18" y="47"/>
                    <a:pt x="21" y="50"/>
                    <a:pt x="25" y="50"/>
                  </a:cubicBezTo>
                  <a:cubicBezTo>
                    <a:pt x="142" y="50"/>
                    <a:pt x="142" y="50"/>
                    <a:pt x="142" y="50"/>
                  </a:cubicBezTo>
                  <a:cubicBezTo>
                    <a:pt x="142" y="168"/>
                    <a:pt x="142" y="168"/>
                    <a:pt x="142" y="168"/>
                  </a:cubicBezTo>
                  <a:lnTo>
                    <a:pt x="130" y="180"/>
                  </a:lnTo>
                  <a:close/>
                  <a:moveTo>
                    <a:pt x="149" y="36"/>
                  </a:moveTo>
                  <a:cubicBezTo>
                    <a:pt x="47" y="36"/>
                    <a:pt x="47" y="36"/>
                    <a:pt x="47" y="36"/>
                  </a:cubicBezTo>
                  <a:cubicBezTo>
                    <a:pt x="49" y="33"/>
                    <a:pt x="50" y="29"/>
                    <a:pt x="50" y="25"/>
                  </a:cubicBezTo>
                  <a:cubicBezTo>
                    <a:pt x="50" y="21"/>
                    <a:pt x="49" y="17"/>
                    <a:pt x="47" y="14"/>
                  </a:cubicBezTo>
                  <a:cubicBezTo>
                    <a:pt x="149" y="14"/>
                    <a:pt x="149" y="14"/>
                    <a:pt x="149" y="14"/>
                  </a:cubicBezTo>
                  <a:cubicBezTo>
                    <a:pt x="155" y="14"/>
                    <a:pt x="161" y="19"/>
                    <a:pt x="161" y="25"/>
                  </a:cubicBezTo>
                  <a:cubicBezTo>
                    <a:pt x="161" y="31"/>
                    <a:pt x="155" y="36"/>
                    <a:pt x="149" y="3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 vert="horz" wrap="square" anchor="t" anchorCtr="0"/>
            <a:p>
              <a:pPr>
                <a:lnSpc>
                  <a:spcPct val="100000"/>
                </a:lnSpc>
              </a:pPr>
              <a:endParaRPr>
                <a:solidFill>
                  <a:srgbClr val="000000"/>
                </a:solidFill>
                <a:latin typeface="Calibri" charset="0"/>
                <a:ea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10273" name="组合 10272"/>
          <p:cNvGrpSpPr/>
          <p:nvPr/>
        </p:nvGrpSpPr>
        <p:grpSpPr>
          <a:xfrm>
            <a:off x="990283" y="3213418"/>
            <a:ext cx="288000" cy="324000"/>
            <a:chOff x="0" y="0"/>
            <a:chExt cx="536575" cy="754063"/>
          </a:xfrm>
        </p:grpSpPr>
        <p:sp>
          <p:nvSpPr>
            <p:cNvPr id="10274" name="Freeform 32"/>
            <p:cNvSpPr/>
            <p:nvPr>
              <p:custDataLst>
                <p:tags r:id="rId12"/>
              </p:custDataLst>
            </p:nvPr>
          </p:nvSpPr>
          <p:spPr>
            <a:xfrm>
              <a:off x="111125" y="0"/>
              <a:ext cx="317500" cy="376238"/>
            </a:xfrm>
            <a:custGeom>
              <a:avLst/>
              <a:gdLst>
                <a:gd name="txL" fmla="*/ 0 w 83"/>
                <a:gd name="txT" fmla="*/ 0 h 99"/>
                <a:gd name="txR" fmla="*/ 83 w 83"/>
                <a:gd name="txB" fmla="*/ 99 h 99"/>
              </a:gdLst>
              <a:ahLst/>
              <a:cxnLst>
                <a:cxn ang="0">
                  <a:pos x="12" y="98"/>
                </a:cxn>
                <a:cxn ang="0">
                  <a:pos x="13" y="95"/>
                </a:cxn>
                <a:cxn ang="0">
                  <a:pos x="24" y="64"/>
                </a:cxn>
                <a:cxn ang="0">
                  <a:pos x="41" y="52"/>
                </a:cxn>
                <a:cxn ang="0">
                  <a:pos x="58" y="64"/>
                </a:cxn>
                <a:cxn ang="0">
                  <a:pos x="69" y="95"/>
                </a:cxn>
                <a:cxn ang="0">
                  <a:pos x="70" y="98"/>
                </a:cxn>
                <a:cxn ang="0">
                  <a:pos x="76" y="98"/>
                </a:cxn>
                <a:cxn ang="0">
                  <a:pos x="83" y="99"/>
                </a:cxn>
                <a:cxn ang="0">
                  <a:pos x="83" y="7"/>
                </a:cxn>
                <a:cxn ang="0">
                  <a:pos x="81" y="2"/>
                </a:cxn>
                <a:cxn ang="0">
                  <a:pos x="76" y="0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0" y="99"/>
                </a:cxn>
                <a:cxn ang="0">
                  <a:pos x="7" y="98"/>
                </a:cxn>
                <a:cxn ang="0">
                  <a:pos x="12" y="98"/>
                </a:cxn>
              </a:cxnLst>
              <a:rect l="txL" t="txT" r="txR" b="txB"/>
              <a:pathLst>
                <a:path w="83" h="99">
                  <a:moveTo>
                    <a:pt x="12" y="98"/>
                  </a:moveTo>
                  <a:cubicBezTo>
                    <a:pt x="13" y="95"/>
                    <a:pt x="13" y="95"/>
                    <a:pt x="13" y="95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7" y="57"/>
                    <a:pt x="34" y="52"/>
                    <a:pt x="41" y="52"/>
                  </a:cubicBezTo>
                  <a:cubicBezTo>
                    <a:pt x="49" y="52"/>
                    <a:pt x="56" y="57"/>
                    <a:pt x="58" y="64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70" y="98"/>
                    <a:pt x="70" y="98"/>
                    <a:pt x="70" y="98"/>
                  </a:cubicBezTo>
                  <a:cubicBezTo>
                    <a:pt x="76" y="98"/>
                    <a:pt x="76" y="98"/>
                    <a:pt x="76" y="98"/>
                  </a:cubicBezTo>
                  <a:cubicBezTo>
                    <a:pt x="83" y="99"/>
                    <a:pt x="83" y="99"/>
                    <a:pt x="83" y="9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3" y="5"/>
                    <a:pt x="82" y="3"/>
                    <a:pt x="81" y="2"/>
                  </a:cubicBezTo>
                  <a:cubicBezTo>
                    <a:pt x="80" y="0"/>
                    <a:pt x="78" y="0"/>
                    <a:pt x="7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7" y="98"/>
                    <a:pt x="7" y="98"/>
                    <a:pt x="7" y="98"/>
                  </a:cubicBezTo>
                  <a:lnTo>
                    <a:pt x="12" y="9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 vert="horz" wrap="square" anchor="t" anchorCtr="0"/>
            <a:p>
              <a:pPr>
                <a:lnSpc>
                  <a:spcPct val="100000"/>
                </a:lnSpc>
              </a:pPr>
              <a:endParaRPr>
                <a:solidFill>
                  <a:srgbClr val="000000"/>
                </a:solidFill>
                <a:latin typeface="Calibri" charset="0"/>
                <a:ea typeface="宋体" pitchFamily="2" charset="-122"/>
                <a:sym typeface="宋体" pitchFamily="2" charset="-122"/>
              </a:endParaRPr>
            </a:p>
          </p:txBody>
        </p:sp>
        <p:sp>
          <p:nvSpPr>
            <p:cNvPr id="10275" name="Freeform 33"/>
            <p:cNvSpPr/>
            <p:nvPr>
              <p:custDataLst>
                <p:tags r:id="rId13"/>
              </p:custDataLst>
            </p:nvPr>
          </p:nvSpPr>
          <p:spPr>
            <a:xfrm>
              <a:off x="0" y="250825"/>
              <a:ext cx="536575" cy="503238"/>
            </a:xfrm>
            <a:custGeom>
              <a:avLst/>
              <a:gdLst>
                <a:gd name="txL" fmla="*/ 0 w 140"/>
                <a:gd name="txT" fmla="*/ 0 h 132"/>
                <a:gd name="txR" fmla="*/ 140 w 140"/>
                <a:gd name="txB" fmla="*/ 132 h 132"/>
              </a:gdLst>
              <a:ahLst/>
              <a:cxnLst>
                <a:cxn ang="0">
                  <a:pos x="140" y="50"/>
                </a:cxn>
                <a:cxn ang="0">
                  <a:pos x="136" y="47"/>
                </a:cxn>
                <a:cxn ang="0">
                  <a:pos x="112" y="47"/>
                </a:cxn>
                <a:cxn ang="0">
                  <a:pos x="105" y="46"/>
                </a:cxn>
                <a:cxn ang="0">
                  <a:pos x="98" y="46"/>
                </a:cxn>
                <a:cxn ang="0">
                  <a:pos x="92" y="46"/>
                </a:cxn>
                <a:cxn ang="0">
                  <a:pos x="90" y="46"/>
                </a:cxn>
                <a:cxn ang="0">
                  <a:pos x="88" y="42"/>
                </a:cxn>
                <a:cxn ang="0">
                  <a:pos x="74" y="3"/>
                </a:cxn>
                <a:cxn ang="0">
                  <a:pos x="70" y="0"/>
                </a:cxn>
                <a:cxn ang="0">
                  <a:pos x="66" y="3"/>
                </a:cxn>
                <a:cxn ang="0">
                  <a:pos x="53" y="42"/>
                </a:cxn>
                <a:cxn ang="0">
                  <a:pos x="51" y="46"/>
                </a:cxn>
                <a:cxn ang="0">
                  <a:pos x="48" y="46"/>
                </a:cxn>
                <a:cxn ang="0">
                  <a:pos x="42" y="46"/>
                </a:cxn>
                <a:cxn ang="0">
                  <a:pos x="36" y="46"/>
                </a:cxn>
                <a:cxn ang="0">
                  <a:pos x="29" y="47"/>
                </a:cxn>
                <a:cxn ang="0">
                  <a:pos x="5" y="47"/>
                </a:cxn>
                <a:cxn ang="0">
                  <a:pos x="1" y="50"/>
                </a:cxn>
                <a:cxn ang="0">
                  <a:pos x="2" y="55"/>
                </a:cxn>
                <a:cxn ang="0">
                  <a:pos x="39" y="82"/>
                </a:cxn>
                <a:cxn ang="0">
                  <a:pos x="26" y="126"/>
                </a:cxn>
                <a:cxn ang="0">
                  <a:pos x="27" y="131"/>
                </a:cxn>
                <a:cxn ang="0">
                  <a:pos x="29" y="131"/>
                </a:cxn>
                <a:cxn ang="0">
                  <a:pos x="29" y="131"/>
                </a:cxn>
                <a:cxn ang="0">
                  <a:pos x="30" y="132"/>
                </a:cxn>
                <a:cxn ang="0">
                  <a:pos x="30" y="132"/>
                </a:cxn>
                <a:cxn ang="0">
                  <a:pos x="31" y="131"/>
                </a:cxn>
                <a:cxn ang="0">
                  <a:pos x="31" y="131"/>
                </a:cxn>
                <a:cxn ang="0">
                  <a:pos x="32" y="131"/>
                </a:cxn>
                <a:cxn ang="0">
                  <a:pos x="70" y="105"/>
                </a:cxn>
                <a:cxn ang="0">
                  <a:pos x="108" y="131"/>
                </a:cxn>
                <a:cxn ang="0">
                  <a:pos x="111" y="132"/>
                </a:cxn>
                <a:cxn ang="0">
                  <a:pos x="113" y="131"/>
                </a:cxn>
                <a:cxn ang="0">
                  <a:pos x="115" y="126"/>
                </a:cxn>
                <a:cxn ang="0">
                  <a:pos x="101" y="82"/>
                </a:cxn>
                <a:cxn ang="0">
                  <a:pos x="138" y="55"/>
                </a:cxn>
                <a:cxn ang="0">
                  <a:pos x="140" y="50"/>
                </a:cxn>
              </a:cxnLst>
              <a:rect l="txL" t="txT" r="txR" b="txB"/>
              <a:pathLst>
                <a:path w="140" h="132">
                  <a:moveTo>
                    <a:pt x="140" y="50"/>
                  </a:moveTo>
                  <a:cubicBezTo>
                    <a:pt x="139" y="48"/>
                    <a:pt x="138" y="47"/>
                    <a:pt x="136" y="47"/>
                  </a:cubicBezTo>
                  <a:cubicBezTo>
                    <a:pt x="112" y="47"/>
                    <a:pt x="112" y="47"/>
                    <a:pt x="112" y="47"/>
                  </a:cubicBezTo>
                  <a:cubicBezTo>
                    <a:pt x="105" y="46"/>
                    <a:pt x="105" y="46"/>
                    <a:pt x="105" y="46"/>
                  </a:cubicBezTo>
                  <a:cubicBezTo>
                    <a:pt x="98" y="46"/>
                    <a:pt x="98" y="46"/>
                    <a:pt x="98" y="46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1"/>
                    <a:pt x="72" y="0"/>
                    <a:pt x="70" y="0"/>
                  </a:cubicBezTo>
                  <a:cubicBezTo>
                    <a:pt x="69" y="0"/>
                    <a:pt x="67" y="1"/>
                    <a:pt x="66" y="3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8" y="46"/>
                    <a:pt x="48" y="46"/>
                    <a:pt x="48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3" y="47"/>
                    <a:pt x="2" y="48"/>
                    <a:pt x="1" y="50"/>
                  </a:cubicBezTo>
                  <a:cubicBezTo>
                    <a:pt x="0" y="52"/>
                    <a:pt x="1" y="53"/>
                    <a:pt x="2" y="55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6" y="126"/>
                    <a:pt x="26" y="126"/>
                    <a:pt x="26" y="126"/>
                  </a:cubicBezTo>
                  <a:cubicBezTo>
                    <a:pt x="25" y="128"/>
                    <a:pt x="26" y="130"/>
                    <a:pt x="27" y="131"/>
                  </a:cubicBezTo>
                  <a:cubicBezTo>
                    <a:pt x="28" y="131"/>
                    <a:pt x="28" y="131"/>
                    <a:pt x="29" y="131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29" y="131"/>
                    <a:pt x="30" y="131"/>
                    <a:pt x="30" y="132"/>
                  </a:cubicBez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0" y="131"/>
                    <a:pt x="31" y="131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2" y="131"/>
                    <a:pt x="32" y="131"/>
                    <a:pt x="32" y="131"/>
                  </a:cubicBezTo>
                  <a:cubicBezTo>
                    <a:pt x="70" y="105"/>
                    <a:pt x="70" y="105"/>
                    <a:pt x="70" y="105"/>
                  </a:cubicBezTo>
                  <a:cubicBezTo>
                    <a:pt x="108" y="131"/>
                    <a:pt x="108" y="131"/>
                    <a:pt x="108" y="131"/>
                  </a:cubicBezTo>
                  <a:cubicBezTo>
                    <a:pt x="109" y="131"/>
                    <a:pt x="110" y="132"/>
                    <a:pt x="111" y="132"/>
                  </a:cubicBezTo>
                  <a:cubicBezTo>
                    <a:pt x="112" y="132"/>
                    <a:pt x="113" y="131"/>
                    <a:pt x="113" y="131"/>
                  </a:cubicBezTo>
                  <a:cubicBezTo>
                    <a:pt x="115" y="130"/>
                    <a:pt x="115" y="128"/>
                    <a:pt x="115" y="126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38" y="55"/>
                    <a:pt x="138" y="55"/>
                    <a:pt x="138" y="55"/>
                  </a:cubicBezTo>
                  <a:cubicBezTo>
                    <a:pt x="140" y="53"/>
                    <a:pt x="140" y="52"/>
                    <a:pt x="140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 vert="horz" wrap="square" anchor="t" anchorCtr="0"/>
            <a:p>
              <a:pPr>
                <a:lnSpc>
                  <a:spcPct val="100000"/>
                </a:lnSpc>
              </a:pPr>
              <a:endParaRPr>
                <a:solidFill>
                  <a:srgbClr val="000000"/>
                </a:solidFill>
                <a:latin typeface="Calibri" charset="0"/>
                <a:ea typeface="宋体" pitchFamily="2" charset="-122"/>
                <a:sym typeface="宋体" pitchFamily="2" charset="-122"/>
              </a:endParaRPr>
            </a:p>
          </p:txBody>
        </p:sp>
      </p:grpSp>
      <p:sp>
        <p:nvSpPr>
          <p:cNvPr id="10276" name="Freeform 37"/>
          <p:cNvSpPr>
            <a:spLocks noEditPoints="1"/>
          </p:cNvSpPr>
          <p:nvPr>
            <p:custDataLst>
              <p:tags r:id="rId14"/>
            </p:custDataLst>
          </p:nvPr>
        </p:nvSpPr>
        <p:spPr>
          <a:xfrm>
            <a:off x="1000760" y="2071370"/>
            <a:ext cx="288000" cy="360000"/>
          </a:xfrm>
          <a:custGeom>
            <a:avLst/>
            <a:gdLst>
              <a:gd name="txL" fmla="*/ 0 w 155"/>
              <a:gd name="txT" fmla="*/ 0 h 190"/>
              <a:gd name="txR" fmla="*/ 155 w 155"/>
              <a:gd name="txB" fmla="*/ 190 h 190"/>
            </a:gdLst>
            <a:ahLst/>
            <a:cxnLst>
              <a:cxn ang="0">
                <a:pos x="144" y="91"/>
              </a:cxn>
              <a:cxn ang="0">
                <a:pos x="121" y="89"/>
              </a:cxn>
              <a:cxn ang="0">
                <a:pos x="108" y="74"/>
              </a:cxn>
              <a:cxn ang="0">
                <a:pos x="72" y="33"/>
              </a:cxn>
              <a:cxn ang="0">
                <a:pos x="63" y="1"/>
              </a:cxn>
              <a:cxn ang="0">
                <a:pos x="58" y="0"/>
              </a:cxn>
              <a:cxn ang="0">
                <a:pos x="41" y="53"/>
              </a:cxn>
              <a:cxn ang="0">
                <a:pos x="51" y="79"/>
              </a:cxn>
              <a:cxn ang="0">
                <a:pos x="14" y="87"/>
              </a:cxn>
              <a:cxn ang="0">
                <a:pos x="8" y="127"/>
              </a:cxn>
              <a:cxn ang="0">
                <a:pos x="8" y="147"/>
              </a:cxn>
              <a:cxn ang="0">
                <a:pos x="16" y="155"/>
              </a:cxn>
              <a:cxn ang="0">
                <a:pos x="32" y="172"/>
              </a:cxn>
              <a:cxn ang="0">
                <a:pos x="61" y="190"/>
              </a:cxn>
              <a:cxn ang="0">
                <a:pos x="67" y="187"/>
              </a:cxn>
              <a:cxn ang="0">
                <a:pos x="92" y="189"/>
              </a:cxn>
              <a:cxn ang="0">
                <a:pos x="125" y="164"/>
              </a:cxn>
              <a:cxn ang="0">
                <a:pos x="149" y="161"/>
              </a:cxn>
              <a:cxn ang="0">
                <a:pos x="148" y="94"/>
              </a:cxn>
              <a:cxn ang="0">
                <a:pos x="93" y="176"/>
              </a:cxn>
              <a:cxn ang="0">
                <a:pos x="95" y="169"/>
              </a:cxn>
              <a:cxn ang="0">
                <a:pos x="90" y="156"/>
              </a:cxn>
              <a:cxn ang="0">
                <a:pos x="92" y="149"/>
              </a:cxn>
              <a:cxn ang="0">
                <a:pos x="86" y="137"/>
              </a:cxn>
              <a:cxn ang="0">
                <a:pos x="75" y="121"/>
              </a:cxn>
              <a:cxn ang="0">
                <a:pos x="76" y="115"/>
              </a:cxn>
              <a:cxn ang="0">
                <a:pos x="40" y="98"/>
              </a:cxn>
              <a:cxn ang="0">
                <a:pos x="26" y="102"/>
              </a:cxn>
              <a:cxn ang="0">
                <a:pos x="22" y="110"/>
              </a:cxn>
              <a:cxn ang="0">
                <a:pos x="28" y="113"/>
              </a:cxn>
              <a:cxn ang="0">
                <a:pos x="35" y="113"/>
              </a:cxn>
              <a:cxn ang="0">
                <a:pos x="50" y="108"/>
              </a:cxn>
              <a:cxn ang="0">
                <a:pos x="39" y="125"/>
              </a:cxn>
              <a:cxn ang="0">
                <a:pos x="17" y="120"/>
              </a:cxn>
              <a:cxn ang="0">
                <a:pos x="22" y="95"/>
              </a:cxn>
              <a:cxn ang="0">
                <a:pos x="59" y="91"/>
              </a:cxn>
              <a:cxn ang="0">
                <a:pos x="63" y="86"/>
              </a:cxn>
              <a:cxn ang="0">
                <a:pos x="63" y="84"/>
              </a:cxn>
              <a:cxn ang="0">
                <a:pos x="52" y="47"/>
              </a:cxn>
              <a:cxn ang="0">
                <a:pos x="45" y="30"/>
              </a:cxn>
              <a:cxn ang="0">
                <a:pos x="56" y="14"/>
              </a:cxn>
              <a:cxn ang="0">
                <a:pos x="62" y="40"/>
              </a:cxn>
              <a:cxn ang="0">
                <a:pos x="102" y="85"/>
              </a:cxn>
              <a:cxn ang="0">
                <a:pos x="139" y="103"/>
              </a:cxn>
              <a:cxn ang="0">
                <a:pos x="140" y="152"/>
              </a:cxn>
              <a:cxn ang="0">
                <a:pos x="119" y="154"/>
              </a:cxn>
              <a:cxn ang="0">
                <a:pos x="86" y="179"/>
              </a:cxn>
              <a:cxn ang="0">
                <a:pos x="46" y="176"/>
              </a:cxn>
              <a:cxn ang="0">
                <a:pos x="54" y="172"/>
              </a:cxn>
              <a:cxn ang="0">
                <a:pos x="75" y="163"/>
              </a:cxn>
              <a:cxn ang="0">
                <a:pos x="81" y="169"/>
              </a:cxn>
              <a:cxn ang="0">
                <a:pos x="55" y="178"/>
              </a:cxn>
              <a:cxn ang="0">
                <a:pos x="18" y="134"/>
              </a:cxn>
              <a:cxn ang="0">
                <a:pos x="40" y="136"/>
              </a:cxn>
              <a:cxn ang="0">
                <a:pos x="63" y="127"/>
              </a:cxn>
              <a:cxn ang="0">
                <a:pos x="48" y="143"/>
              </a:cxn>
              <a:cxn ang="0">
                <a:pos x="20" y="141"/>
              </a:cxn>
              <a:cxn ang="0">
                <a:pos x="49" y="154"/>
              </a:cxn>
              <a:cxn ang="0">
                <a:pos x="71" y="145"/>
              </a:cxn>
              <a:cxn ang="0">
                <a:pos x="53" y="160"/>
              </a:cxn>
              <a:cxn ang="0">
                <a:pos x="31" y="158"/>
              </a:cxn>
              <a:cxn ang="0">
                <a:pos x="49" y="154"/>
              </a:cxn>
            </a:cxnLst>
            <a:rect l="txL" t="txT" r="txR" b="txB"/>
            <a:pathLst>
              <a:path w="155" h="190">
                <a:moveTo>
                  <a:pt x="148" y="94"/>
                </a:moveTo>
                <a:cubicBezTo>
                  <a:pt x="147" y="92"/>
                  <a:pt x="145" y="91"/>
                  <a:pt x="144" y="91"/>
                </a:cubicBezTo>
                <a:cubicBezTo>
                  <a:pt x="128" y="91"/>
                  <a:pt x="128" y="91"/>
                  <a:pt x="128" y="91"/>
                </a:cubicBezTo>
                <a:cubicBezTo>
                  <a:pt x="125" y="91"/>
                  <a:pt x="122" y="90"/>
                  <a:pt x="121" y="89"/>
                </a:cubicBezTo>
                <a:cubicBezTo>
                  <a:pt x="120" y="88"/>
                  <a:pt x="117" y="86"/>
                  <a:pt x="112" y="79"/>
                </a:cubicBezTo>
                <a:cubicBezTo>
                  <a:pt x="108" y="74"/>
                  <a:pt x="108" y="74"/>
                  <a:pt x="108" y="74"/>
                </a:cubicBezTo>
                <a:cubicBezTo>
                  <a:pt x="103" y="67"/>
                  <a:pt x="100" y="63"/>
                  <a:pt x="98" y="61"/>
                </a:cubicBezTo>
                <a:cubicBezTo>
                  <a:pt x="72" y="33"/>
                  <a:pt x="72" y="33"/>
                  <a:pt x="72" y="33"/>
                </a:cubicBezTo>
                <a:cubicBezTo>
                  <a:pt x="65" y="4"/>
                  <a:pt x="65" y="4"/>
                  <a:pt x="65" y="4"/>
                </a:cubicBezTo>
                <a:cubicBezTo>
                  <a:pt x="65" y="2"/>
                  <a:pt x="64" y="1"/>
                  <a:pt x="63" y="1"/>
                </a:cubicBezTo>
                <a:cubicBezTo>
                  <a:pt x="62" y="0"/>
                  <a:pt x="61" y="0"/>
                  <a:pt x="59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42" y="4"/>
                  <a:pt x="33" y="14"/>
                  <a:pt x="33" y="30"/>
                </a:cubicBezTo>
                <a:cubicBezTo>
                  <a:pt x="33" y="35"/>
                  <a:pt x="36" y="43"/>
                  <a:pt x="41" y="53"/>
                </a:cubicBezTo>
                <a:cubicBezTo>
                  <a:pt x="43" y="57"/>
                  <a:pt x="43" y="57"/>
                  <a:pt x="43" y="57"/>
                </a:cubicBezTo>
                <a:cubicBezTo>
                  <a:pt x="47" y="64"/>
                  <a:pt x="50" y="72"/>
                  <a:pt x="51" y="79"/>
                </a:cubicBezTo>
                <a:cubicBezTo>
                  <a:pt x="50" y="79"/>
                  <a:pt x="50" y="79"/>
                  <a:pt x="50" y="79"/>
                </a:cubicBezTo>
                <a:cubicBezTo>
                  <a:pt x="35" y="79"/>
                  <a:pt x="23" y="82"/>
                  <a:pt x="14" y="87"/>
                </a:cubicBezTo>
                <a:cubicBezTo>
                  <a:pt x="5" y="92"/>
                  <a:pt x="0" y="99"/>
                  <a:pt x="0" y="108"/>
                </a:cubicBezTo>
                <a:cubicBezTo>
                  <a:pt x="0" y="115"/>
                  <a:pt x="3" y="121"/>
                  <a:pt x="8" y="127"/>
                </a:cubicBezTo>
                <a:cubicBezTo>
                  <a:pt x="6" y="130"/>
                  <a:pt x="5" y="133"/>
                  <a:pt x="5" y="136"/>
                </a:cubicBezTo>
                <a:cubicBezTo>
                  <a:pt x="5" y="140"/>
                  <a:pt x="6" y="144"/>
                  <a:pt x="8" y="147"/>
                </a:cubicBezTo>
                <a:cubicBezTo>
                  <a:pt x="10" y="149"/>
                  <a:pt x="13" y="151"/>
                  <a:pt x="17" y="152"/>
                </a:cubicBezTo>
                <a:cubicBezTo>
                  <a:pt x="16" y="153"/>
                  <a:pt x="16" y="154"/>
                  <a:pt x="16" y="155"/>
                </a:cubicBezTo>
                <a:cubicBezTo>
                  <a:pt x="16" y="164"/>
                  <a:pt x="22" y="170"/>
                  <a:pt x="32" y="171"/>
                </a:cubicBezTo>
                <a:cubicBezTo>
                  <a:pt x="32" y="172"/>
                  <a:pt x="32" y="172"/>
                  <a:pt x="32" y="172"/>
                </a:cubicBezTo>
                <a:cubicBezTo>
                  <a:pt x="32" y="180"/>
                  <a:pt x="36" y="190"/>
                  <a:pt x="55" y="190"/>
                </a:cubicBezTo>
                <a:cubicBezTo>
                  <a:pt x="61" y="190"/>
                  <a:pt x="61" y="190"/>
                  <a:pt x="61" y="190"/>
                </a:cubicBezTo>
                <a:cubicBezTo>
                  <a:pt x="62" y="190"/>
                  <a:pt x="63" y="189"/>
                  <a:pt x="63" y="189"/>
                </a:cubicBezTo>
                <a:cubicBezTo>
                  <a:pt x="67" y="187"/>
                  <a:pt x="67" y="187"/>
                  <a:pt x="67" y="187"/>
                </a:cubicBezTo>
                <a:cubicBezTo>
                  <a:pt x="73" y="189"/>
                  <a:pt x="79" y="190"/>
                  <a:pt x="84" y="190"/>
                </a:cubicBezTo>
                <a:cubicBezTo>
                  <a:pt x="86" y="190"/>
                  <a:pt x="88" y="189"/>
                  <a:pt x="92" y="189"/>
                </a:cubicBezTo>
                <a:cubicBezTo>
                  <a:pt x="92" y="189"/>
                  <a:pt x="93" y="189"/>
                  <a:pt x="93" y="189"/>
                </a:cubicBezTo>
                <a:cubicBezTo>
                  <a:pt x="105" y="183"/>
                  <a:pt x="115" y="175"/>
                  <a:pt x="125" y="164"/>
                </a:cubicBezTo>
                <a:cubicBezTo>
                  <a:pt x="144" y="164"/>
                  <a:pt x="144" y="164"/>
                  <a:pt x="144" y="164"/>
                </a:cubicBezTo>
                <a:cubicBezTo>
                  <a:pt x="146" y="164"/>
                  <a:pt x="148" y="163"/>
                  <a:pt x="149" y="161"/>
                </a:cubicBezTo>
                <a:cubicBezTo>
                  <a:pt x="153" y="150"/>
                  <a:pt x="155" y="138"/>
                  <a:pt x="155" y="127"/>
                </a:cubicBezTo>
                <a:cubicBezTo>
                  <a:pt x="155" y="116"/>
                  <a:pt x="153" y="105"/>
                  <a:pt x="148" y="94"/>
                </a:cubicBezTo>
                <a:close/>
                <a:moveTo>
                  <a:pt x="86" y="179"/>
                </a:moveTo>
                <a:cubicBezTo>
                  <a:pt x="93" y="176"/>
                  <a:pt x="93" y="176"/>
                  <a:pt x="93" y="176"/>
                </a:cubicBezTo>
                <a:cubicBezTo>
                  <a:pt x="94" y="175"/>
                  <a:pt x="95" y="174"/>
                  <a:pt x="95" y="173"/>
                </a:cubicBezTo>
                <a:cubicBezTo>
                  <a:pt x="96" y="172"/>
                  <a:pt x="96" y="170"/>
                  <a:pt x="95" y="169"/>
                </a:cubicBezTo>
                <a:cubicBezTo>
                  <a:pt x="93" y="165"/>
                  <a:pt x="90" y="161"/>
                  <a:pt x="87" y="158"/>
                </a:cubicBezTo>
                <a:cubicBezTo>
                  <a:pt x="90" y="156"/>
                  <a:pt x="90" y="156"/>
                  <a:pt x="90" y="156"/>
                </a:cubicBezTo>
                <a:cubicBezTo>
                  <a:pt x="91" y="156"/>
                  <a:pt x="92" y="155"/>
                  <a:pt x="92" y="153"/>
                </a:cubicBezTo>
                <a:cubicBezTo>
                  <a:pt x="93" y="152"/>
                  <a:pt x="93" y="151"/>
                  <a:pt x="92" y="149"/>
                </a:cubicBezTo>
                <a:cubicBezTo>
                  <a:pt x="89" y="145"/>
                  <a:pt x="86" y="142"/>
                  <a:pt x="83" y="139"/>
                </a:cubicBezTo>
                <a:cubicBezTo>
                  <a:pt x="85" y="139"/>
                  <a:pt x="85" y="138"/>
                  <a:pt x="86" y="137"/>
                </a:cubicBezTo>
                <a:cubicBezTo>
                  <a:pt x="86" y="135"/>
                  <a:pt x="86" y="134"/>
                  <a:pt x="86" y="133"/>
                </a:cubicBezTo>
                <a:cubicBezTo>
                  <a:pt x="83" y="128"/>
                  <a:pt x="79" y="124"/>
                  <a:pt x="75" y="121"/>
                </a:cubicBezTo>
                <a:cubicBezTo>
                  <a:pt x="76" y="120"/>
                  <a:pt x="76" y="119"/>
                  <a:pt x="77" y="119"/>
                </a:cubicBezTo>
                <a:cubicBezTo>
                  <a:pt x="77" y="117"/>
                  <a:pt x="77" y="116"/>
                  <a:pt x="76" y="115"/>
                </a:cubicBezTo>
                <a:cubicBezTo>
                  <a:pt x="70" y="103"/>
                  <a:pt x="61" y="97"/>
                  <a:pt x="49" y="97"/>
                </a:cubicBezTo>
                <a:cubicBezTo>
                  <a:pt x="46" y="97"/>
                  <a:pt x="43" y="98"/>
                  <a:pt x="40" y="98"/>
                </a:cubicBezTo>
                <a:cubicBezTo>
                  <a:pt x="38" y="99"/>
                  <a:pt x="35" y="100"/>
                  <a:pt x="31" y="101"/>
                </a:cubicBezTo>
                <a:cubicBezTo>
                  <a:pt x="26" y="102"/>
                  <a:pt x="26" y="102"/>
                  <a:pt x="26" y="102"/>
                </a:cubicBezTo>
                <a:cubicBezTo>
                  <a:pt x="24" y="102"/>
                  <a:pt x="22" y="103"/>
                  <a:pt x="21" y="104"/>
                </a:cubicBezTo>
                <a:cubicBezTo>
                  <a:pt x="21" y="106"/>
                  <a:pt x="21" y="108"/>
                  <a:pt x="22" y="110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25" y="113"/>
                  <a:pt x="26" y="113"/>
                  <a:pt x="28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4" y="113"/>
                  <a:pt x="34" y="113"/>
                  <a:pt x="35" y="113"/>
                </a:cubicBezTo>
                <a:cubicBezTo>
                  <a:pt x="38" y="111"/>
                  <a:pt x="41" y="110"/>
                  <a:pt x="44" y="109"/>
                </a:cubicBezTo>
                <a:cubicBezTo>
                  <a:pt x="46" y="109"/>
                  <a:pt x="48" y="108"/>
                  <a:pt x="50" y="108"/>
                </a:cubicBezTo>
                <a:cubicBezTo>
                  <a:pt x="55" y="108"/>
                  <a:pt x="59" y="110"/>
                  <a:pt x="62" y="114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0" y="125"/>
                  <a:pt x="30" y="125"/>
                  <a:pt x="30" y="125"/>
                </a:cubicBezTo>
                <a:cubicBezTo>
                  <a:pt x="25" y="125"/>
                  <a:pt x="21" y="123"/>
                  <a:pt x="17" y="120"/>
                </a:cubicBezTo>
                <a:cubicBezTo>
                  <a:pt x="14" y="116"/>
                  <a:pt x="12" y="112"/>
                  <a:pt x="12" y="107"/>
                </a:cubicBezTo>
                <a:cubicBezTo>
                  <a:pt x="12" y="103"/>
                  <a:pt x="13" y="99"/>
                  <a:pt x="22" y="95"/>
                </a:cubicBezTo>
                <a:cubicBezTo>
                  <a:pt x="30" y="92"/>
                  <a:pt x="41" y="91"/>
                  <a:pt x="56" y="91"/>
                </a:cubicBezTo>
                <a:cubicBezTo>
                  <a:pt x="59" y="91"/>
                  <a:pt x="59" y="91"/>
                  <a:pt x="59" y="91"/>
                </a:cubicBezTo>
                <a:cubicBezTo>
                  <a:pt x="59" y="91"/>
                  <a:pt x="59" y="91"/>
                  <a:pt x="59" y="91"/>
                </a:cubicBezTo>
                <a:cubicBezTo>
                  <a:pt x="61" y="90"/>
                  <a:pt x="63" y="88"/>
                  <a:pt x="63" y="86"/>
                </a:cubicBezTo>
                <a:cubicBezTo>
                  <a:pt x="63" y="85"/>
                  <a:pt x="63" y="85"/>
                  <a:pt x="63" y="85"/>
                </a:cubicBezTo>
                <a:cubicBezTo>
                  <a:pt x="63" y="84"/>
                  <a:pt x="63" y="84"/>
                  <a:pt x="63" y="84"/>
                </a:cubicBezTo>
                <a:cubicBezTo>
                  <a:pt x="63" y="73"/>
                  <a:pt x="59" y="60"/>
                  <a:pt x="52" y="47"/>
                </a:cubicBezTo>
                <a:cubicBezTo>
                  <a:pt x="52" y="47"/>
                  <a:pt x="52" y="47"/>
                  <a:pt x="52" y="47"/>
                </a:cubicBezTo>
                <a:cubicBezTo>
                  <a:pt x="50" y="44"/>
                  <a:pt x="50" y="44"/>
                  <a:pt x="50" y="44"/>
                </a:cubicBezTo>
                <a:cubicBezTo>
                  <a:pt x="47" y="39"/>
                  <a:pt x="45" y="34"/>
                  <a:pt x="45" y="30"/>
                </a:cubicBezTo>
                <a:cubicBezTo>
                  <a:pt x="45" y="26"/>
                  <a:pt x="46" y="22"/>
                  <a:pt x="48" y="19"/>
                </a:cubicBezTo>
                <a:cubicBezTo>
                  <a:pt x="50" y="17"/>
                  <a:pt x="53" y="15"/>
                  <a:pt x="56" y="14"/>
                </a:cubicBezTo>
                <a:cubicBezTo>
                  <a:pt x="61" y="38"/>
                  <a:pt x="61" y="38"/>
                  <a:pt x="61" y="38"/>
                </a:cubicBezTo>
                <a:cubicBezTo>
                  <a:pt x="61" y="38"/>
                  <a:pt x="62" y="39"/>
                  <a:pt x="62" y="40"/>
                </a:cubicBezTo>
                <a:cubicBezTo>
                  <a:pt x="91" y="70"/>
                  <a:pt x="91" y="70"/>
                  <a:pt x="91" y="70"/>
                </a:cubicBezTo>
                <a:cubicBezTo>
                  <a:pt x="96" y="77"/>
                  <a:pt x="100" y="81"/>
                  <a:pt x="102" y="85"/>
                </a:cubicBezTo>
                <a:cubicBezTo>
                  <a:pt x="112" y="98"/>
                  <a:pt x="116" y="100"/>
                  <a:pt x="117" y="101"/>
                </a:cubicBezTo>
                <a:cubicBezTo>
                  <a:pt x="118" y="101"/>
                  <a:pt x="122" y="103"/>
                  <a:pt x="139" y="103"/>
                </a:cubicBezTo>
                <a:cubicBezTo>
                  <a:pt x="142" y="111"/>
                  <a:pt x="144" y="120"/>
                  <a:pt x="144" y="129"/>
                </a:cubicBezTo>
                <a:cubicBezTo>
                  <a:pt x="144" y="136"/>
                  <a:pt x="142" y="144"/>
                  <a:pt x="140" y="152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1" y="152"/>
                  <a:pt x="120" y="153"/>
                  <a:pt x="119" y="154"/>
                </a:cubicBezTo>
                <a:cubicBezTo>
                  <a:pt x="111" y="164"/>
                  <a:pt x="102" y="172"/>
                  <a:pt x="90" y="179"/>
                </a:cubicBezTo>
                <a:lnTo>
                  <a:pt x="86" y="179"/>
                </a:lnTo>
                <a:close/>
                <a:moveTo>
                  <a:pt x="55" y="178"/>
                </a:moveTo>
                <a:cubicBezTo>
                  <a:pt x="51" y="178"/>
                  <a:pt x="48" y="178"/>
                  <a:pt x="46" y="176"/>
                </a:cubicBezTo>
                <a:cubicBezTo>
                  <a:pt x="45" y="175"/>
                  <a:pt x="44" y="174"/>
                  <a:pt x="43" y="172"/>
                </a:cubicBezTo>
                <a:cubicBezTo>
                  <a:pt x="54" y="172"/>
                  <a:pt x="54" y="172"/>
                  <a:pt x="54" y="172"/>
                </a:cubicBezTo>
                <a:cubicBezTo>
                  <a:pt x="55" y="172"/>
                  <a:pt x="55" y="172"/>
                  <a:pt x="56" y="17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7" y="165"/>
                  <a:pt x="79" y="167"/>
                  <a:pt x="81" y="169"/>
                </a:cubicBezTo>
                <a:cubicBezTo>
                  <a:pt x="81" y="169"/>
                  <a:pt x="81" y="169"/>
                  <a:pt x="81" y="169"/>
                </a:cubicBezTo>
                <a:cubicBezTo>
                  <a:pt x="60" y="178"/>
                  <a:pt x="60" y="178"/>
                  <a:pt x="60" y="178"/>
                </a:cubicBezTo>
                <a:lnTo>
                  <a:pt x="55" y="178"/>
                </a:lnTo>
                <a:close/>
                <a:moveTo>
                  <a:pt x="17" y="136"/>
                </a:moveTo>
                <a:cubicBezTo>
                  <a:pt x="17" y="135"/>
                  <a:pt x="17" y="135"/>
                  <a:pt x="18" y="134"/>
                </a:cubicBezTo>
                <a:cubicBezTo>
                  <a:pt x="21" y="135"/>
                  <a:pt x="27" y="136"/>
                  <a:pt x="33" y="136"/>
                </a:cubicBezTo>
                <a:cubicBezTo>
                  <a:pt x="40" y="136"/>
                  <a:pt x="40" y="136"/>
                  <a:pt x="40" y="136"/>
                </a:cubicBezTo>
                <a:cubicBezTo>
                  <a:pt x="41" y="136"/>
                  <a:pt x="42" y="136"/>
                  <a:pt x="42" y="136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6" y="128"/>
                  <a:pt x="69" y="130"/>
                  <a:pt x="71" y="132"/>
                </a:cubicBezTo>
                <a:cubicBezTo>
                  <a:pt x="48" y="143"/>
                  <a:pt x="48" y="143"/>
                  <a:pt x="48" y="143"/>
                </a:cubicBezTo>
                <a:cubicBezTo>
                  <a:pt x="33" y="143"/>
                  <a:pt x="33" y="143"/>
                  <a:pt x="33" y="143"/>
                </a:cubicBezTo>
                <a:cubicBezTo>
                  <a:pt x="27" y="143"/>
                  <a:pt x="23" y="142"/>
                  <a:pt x="20" y="141"/>
                </a:cubicBezTo>
                <a:cubicBezTo>
                  <a:pt x="18" y="140"/>
                  <a:pt x="17" y="138"/>
                  <a:pt x="17" y="136"/>
                </a:cubicBezTo>
                <a:close/>
                <a:moveTo>
                  <a:pt x="49" y="154"/>
                </a:moveTo>
                <a:cubicBezTo>
                  <a:pt x="49" y="154"/>
                  <a:pt x="50" y="154"/>
                  <a:pt x="51" y="154"/>
                </a:cubicBezTo>
                <a:cubicBezTo>
                  <a:pt x="71" y="145"/>
                  <a:pt x="71" y="145"/>
                  <a:pt x="71" y="145"/>
                </a:cubicBezTo>
                <a:cubicBezTo>
                  <a:pt x="74" y="146"/>
                  <a:pt x="76" y="147"/>
                  <a:pt x="78" y="149"/>
                </a:cubicBezTo>
                <a:cubicBezTo>
                  <a:pt x="53" y="160"/>
                  <a:pt x="53" y="160"/>
                  <a:pt x="53" y="160"/>
                </a:cubicBezTo>
                <a:cubicBezTo>
                  <a:pt x="42" y="160"/>
                  <a:pt x="42" y="160"/>
                  <a:pt x="42" y="160"/>
                </a:cubicBezTo>
                <a:cubicBezTo>
                  <a:pt x="37" y="160"/>
                  <a:pt x="33" y="160"/>
                  <a:pt x="31" y="158"/>
                </a:cubicBezTo>
                <a:cubicBezTo>
                  <a:pt x="28" y="157"/>
                  <a:pt x="28" y="156"/>
                  <a:pt x="27" y="154"/>
                </a:cubicBezTo>
                <a:lnTo>
                  <a:pt x="49" y="154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 anchorCtr="0"/>
          <a:p>
            <a:pPr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charset="0"/>
              <a:ea typeface="宋体" pitchFamily="2" charset="-122"/>
              <a:sym typeface="宋体" pitchFamily="2" charset="-122"/>
            </a:endParaRPr>
          </a:p>
        </p:txBody>
      </p:sp>
      <p:sp>
        <p:nvSpPr>
          <p:cNvPr id="15369" name="文本框 6"/>
          <p:cNvSpPr/>
          <p:nvPr>
            <p:custDataLst>
              <p:tags r:id="rId15"/>
            </p:custDataLst>
          </p:nvPr>
        </p:nvSpPr>
        <p:spPr>
          <a:xfrm>
            <a:off x="1682750" y="1878330"/>
            <a:ext cx="3019425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00B050"/>
                </a:solidFill>
                <a:latin typeface="Calibri Light" charset="0"/>
                <a:ea typeface="宋体" pitchFamily="2" charset="-122"/>
                <a:sym typeface="Calibri Light" charset="0"/>
              </a:rPr>
              <a:t>Genius type</a:t>
            </a:r>
            <a:endParaRPr lang="en-US" altLang="zh-CN" sz="1600" b="1" dirty="0">
              <a:solidFill>
                <a:srgbClr val="00B05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12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They submit each assignment only 1 or very few times, but they get high grades and end up high final score.</a:t>
            </a:r>
            <a:endParaRPr lang="en-US" altLang="zh-CN" sz="12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3" name="文本框 6"/>
          <p:cNvSpPr/>
          <p:nvPr>
            <p:custDataLst>
              <p:tags r:id="rId16"/>
            </p:custDataLst>
          </p:nvPr>
        </p:nvSpPr>
        <p:spPr>
          <a:xfrm>
            <a:off x="1682750" y="2985135"/>
            <a:ext cx="3019425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00B0F0"/>
                </a:solidFill>
                <a:latin typeface="Calibri Light" charset="0"/>
                <a:ea typeface="宋体" pitchFamily="2" charset="-122"/>
                <a:sym typeface="Calibri Light" charset="0"/>
              </a:rPr>
              <a:t>Effort type</a:t>
            </a:r>
            <a:endParaRPr lang="en-US" altLang="zh-CN" sz="1600" b="1" dirty="0">
              <a:solidFill>
                <a:srgbClr val="00B0F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12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They attempted a lot, their scores gradually improved each time, and their final scores were high.</a:t>
            </a:r>
            <a:endParaRPr lang="en-US" altLang="zh-CN" sz="12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5" name="文本框 6"/>
          <p:cNvSpPr/>
          <p:nvPr>
            <p:custDataLst>
              <p:tags r:id="rId17"/>
            </p:custDataLst>
          </p:nvPr>
        </p:nvSpPr>
        <p:spPr>
          <a:xfrm>
            <a:off x="1682750" y="4138295"/>
            <a:ext cx="3019425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26B7CC"/>
                </a:solidFill>
                <a:latin typeface="Calibri Light" charset="0"/>
                <a:sym typeface="Calibri Light" charset="0"/>
              </a:rPr>
              <a:t>Needs help type</a:t>
            </a:r>
            <a:endParaRPr lang="en-US" altLang="zh-CN" sz="1600" b="1" dirty="0">
              <a:solidFill>
                <a:srgbClr val="26B7CC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12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They tried a lot, but their scores didn't go up significantly last week, and their final scores weren't very good.</a:t>
            </a:r>
            <a:endParaRPr lang="en-US" altLang="zh-CN" sz="12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6" name="文本框 6"/>
          <p:cNvSpPr/>
          <p:nvPr>
            <p:custDataLst>
              <p:tags r:id="rId18"/>
            </p:custDataLst>
          </p:nvPr>
        </p:nvSpPr>
        <p:spPr>
          <a:xfrm>
            <a:off x="1682750" y="5263515"/>
            <a:ext cx="3019425" cy="7454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ED4989"/>
                </a:solidFill>
                <a:latin typeface="Calibri Light" charset="0"/>
                <a:ea typeface="宋体" pitchFamily="2" charset="-122"/>
                <a:sym typeface="Calibri Light" charset="0"/>
              </a:rPr>
              <a:t>Unmotivated learning type</a:t>
            </a:r>
            <a:endParaRPr lang="en-US" altLang="zh-CN" sz="1600" b="1" dirty="0">
              <a:solidFill>
                <a:srgbClr val="ED4989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1200" b="1" dirty="0">
                <a:solidFill>
                  <a:srgbClr val="212121"/>
                </a:solidFill>
                <a:latin typeface="Calibri Light" charset="0"/>
                <a:ea typeface="宋体" pitchFamily="2" charset="-122"/>
                <a:sym typeface="Calibri Light" charset="0"/>
              </a:rPr>
              <a:t>They attempted very little, their scores were low, and their final scores were poor.</a:t>
            </a:r>
            <a:endParaRPr lang="en-US" altLang="zh-CN" sz="12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graphicFrame>
        <p:nvGraphicFramePr>
          <p:cNvPr id="7" name="图表 6"/>
          <p:cNvGraphicFramePr/>
          <p:nvPr/>
        </p:nvGraphicFramePr>
        <p:xfrm>
          <a:off x="5854700" y="3330575"/>
          <a:ext cx="5054600" cy="16516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8" name="文本框 6"/>
          <p:cNvSpPr/>
          <p:nvPr>
            <p:custDataLst>
              <p:tags r:id="rId19"/>
            </p:custDataLst>
          </p:nvPr>
        </p:nvSpPr>
        <p:spPr>
          <a:xfrm>
            <a:off x="5927725" y="5092700"/>
            <a:ext cx="5054600" cy="12655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sz="900">
                <a:solidFill>
                  <a:schemeClr val="dk1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combo 1 :</a:t>
            </a:r>
            <a:endParaRPr lang="en-US" sz="900">
              <a:solidFill>
                <a:schemeClr val="dk1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r>
              <a:rPr lang="en-US" sz="900" dirty="0">
                <a:solidFill>
                  <a:schemeClr val="dk1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combo 2:</a:t>
            </a:r>
            <a:endParaRPr lang="en-US" sz="900" dirty="0">
              <a:solidFill>
                <a:schemeClr val="dk1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r>
              <a:rPr lang="en-US" sz="900" dirty="0">
                <a:solidFill>
                  <a:schemeClr val="dk1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combo 3:</a:t>
            </a:r>
            <a:endParaRPr lang="en-US" sz="900" dirty="0">
              <a:solidFill>
                <a:schemeClr val="dk1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  <a:p>
            <a:pPr>
              <a:lnSpc>
                <a:spcPct val="100000"/>
              </a:lnSpc>
            </a:pPr>
            <a:r>
              <a:rPr lang="en-US" sz="900" dirty="0">
                <a:solidFill>
                  <a:schemeClr val="dk1"/>
                </a:solidFill>
                <a:latin typeface="+mj-lt"/>
                <a:ea typeface="Arial" panose="020B0604020202090204"/>
                <a:cs typeface="+mj-lt"/>
                <a:sym typeface="Arial" panose="020B0604020202090204"/>
              </a:rPr>
              <a:t>combo 4:</a:t>
            </a:r>
            <a:endParaRPr lang="en-US" sz="900" dirty="0">
              <a:solidFill>
                <a:schemeClr val="dk1"/>
              </a:solidFill>
              <a:latin typeface="+mj-lt"/>
              <a:ea typeface="Arial" panose="020B0604020202090204"/>
              <a:cs typeface="+mj-lt"/>
              <a:sym typeface="Arial" panose="020B06040202020902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5" name="圆角矩形 52"/>
          <p:cNvSpPr/>
          <p:nvPr/>
        </p:nvSpPr>
        <p:spPr>
          <a:xfrm>
            <a:off x="1019175" y="3286125"/>
            <a:ext cx="3082925" cy="955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3C5787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486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ln/>
        </p:spPr>
        <p:txBody>
          <a:bodyPr vert="horz" anchor="ctr" anchorCtr="0">
            <a:normAutofit/>
          </a:bodyPr>
          <a:p>
            <a:pPr algn="l">
              <a:buNone/>
            </a:pPr>
            <a:r>
              <a:rPr lang="en-US" altLang="zh-CN" sz="4400" b="1" kern="1200" dirty="0">
                <a:solidFill>
                  <a:srgbClr val="3B5686"/>
                </a:solidFill>
                <a:latin typeface="Arial Bold" panose="020B0604020202090204" charset="0"/>
                <a:ea typeface="微软雅黑" charset="-122"/>
                <a:cs typeface="Arial Bold" panose="020B0604020202090204" charset="0"/>
                <a:sym typeface="Arial" panose="020B0604020202090204" pitchFamily="34" charset="0"/>
              </a:rPr>
              <a:t>Lessons</a:t>
            </a:r>
            <a:endParaRPr lang="en-US" altLang="zh-CN" sz="4400" b="1" kern="1200" dirty="0">
              <a:solidFill>
                <a:srgbClr val="3B5686"/>
              </a:solidFill>
              <a:latin typeface="Arial Bold" panose="020B0604020202090204" charset="0"/>
              <a:ea typeface="微软雅黑" charset="-122"/>
              <a:cs typeface="Arial Bold" panose="020B0604020202090204" charset="0"/>
              <a:sym typeface="Arial" panose="020B0604020202090204" pitchFamily="34" charset="0"/>
            </a:endParaRPr>
          </a:p>
        </p:txBody>
      </p:sp>
      <p:sp>
        <p:nvSpPr>
          <p:cNvPr id="20490" name="任意多边形 35"/>
          <p:cNvSpPr>
            <a:spLocks noChangeAspect="1"/>
          </p:cNvSpPr>
          <p:nvPr/>
        </p:nvSpPr>
        <p:spPr>
          <a:xfrm>
            <a:off x="5245100" y="3149600"/>
            <a:ext cx="876300" cy="696913"/>
          </a:xfrm>
          <a:custGeom>
            <a:avLst/>
            <a:gdLst>
              <a:gd name="txL" fmla="*/ 0 w 875894"/>
              <a:gd name="txT" fmla="*/ 0 h 695980"/>
              <a:gd name="txR" fmla="*/ 875894 w 875894"/>
              <a:gd name="txB" fmla="*/ 695980 h 695980"/>
            </a:gdLst>
            <a:ahLst/>
            <a:cxnLst>
              <a:cxn ang="0">
                <a:pos x="198115" y="0"/>
              </a:cxn>
              <a:cxn ang="0">
                <a:pos x="834511" y="263604"/>
              </a:cxn>
              <a:cxn ang="0">
                <a:pos x="875894" y="313761"/>
              </a:cxn>
              <a:cxn ang="0">
                <a:pos x="807379" y="396802"/>
              </a:cxn>
              <a:cxn ang="0">
                <a:pos x="694135" y="632368"/>
              </a:cxn>
              <a:cxn ang="0">
                <a:pos x="677779" y="695980"/>
              </a:cxn>
              <a:cxn ang="0">
                <a:pos x="608262" y="678105"/>
              </a:cxn>
              <a:cxn ang="0">
                <a:pos x="16356" y="86199"/>
              </a:cxn>
              <a:cxn ang="0">
                <a:pos x="0" y="22588"/>
              </a:cxn>
              <a:cxn ang="0">
                <a:pos x="16734" y="18285"/>
              </a:cxn>
              <a:cxn ang="0">
                <a:pos x="198115" y="0"/>
              </a:cxn>
            </a:cxnLst>
            <a:rect l="txL" t="txT" r="txR" b="txB"/>
            <a:pathLst>
              <a:path w="875894" h="695980">
                <a:moveTo>
                  <a:pt x="198115" y="0"/>
                </a:moveTo>
                <a:cubicBezTo>
                  <a:pt x="446643" y="0"/>
                  <a:pt x="671643" y="100736"/>
                  <a:pt x="834511" y="263604"/>
                </a:cubicBezTo>
                <a:lnTo>
                  <a:pt x="875894" y="313761"/>
                </a:lnTo>
                <a:lnTo>
                  <a:pt x="807379" y="396802"/>
                </a:lnTo>
                <a:cubicBezTo>
                  <a:pt x="758858" y="468622"/>
                  <a:pt x="720432" y="547823"/>
                  <a:pt x="694135" y="632368"/>
                </a:cubicBezTo>
                <a:lnTo>
                  <a:pt x="677779" y="695980"/>
                </a:lnTo>
                <a:lnTo>
                  <a:pt x="608262" y="678105"/>
                </a:lnTo>
                <a:cubicBezTo>
                  <a:pt x="326445" y="590451"/>
                  <a:pt x="104011" y="368016"/>
                  <a:pt x="16356" y="86199"/>
                </a:cubicBezTo>
                <a:lnTo>
                  <a:pt x="0" y="22588"/>
                </a:lnTo>
                <a:lnTo>
                  <a:pt x="16734" y="18285"/>
                </a:lnTo>
                <a:cubicBezTo>
                  <a:pt x="75322" y="6296"/>
                  <a:pt x="135983" y="0"/>
                  <a:pt x="198115" y="0"/>
                </a:cubicBezTo>
                <a:close/>
              </a:path>
            </a:pathLst>
          </a:custGeom>
          <a:solidFill>
            <a:srgbClr val="00B050"/>
          </a:solidFill>
          <a:ln w="12700" cap="flat" cmpd="sng">
            <a:solidFill>
              <a:srgbClr val="D8D8D8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491" name="任意多边形 36"/>
          <p:cNvSpPr>
            <a:spLocks noChangeAspect="1"/>
          </p:cNvSpPr>
          <p:nvPr/>
        </p:nvSpPr>
        <p:spPr>
          <a:xfrm>
            <a:off x="6121400" y="3149600"/>
            <a:ext cx="876300" cy="696913"/>
          </a:xfrm>
          <a:custGeom>
            <a:avLst/>
            <a:gdLst>
              <a:gd name="txL" fmla="*/ 0 w 875894"/>
              <a:gd name="txT" fmla="*/ 0 h 695980"/>
              <a:gd name="txR" fmla="*/ 875894 w 875894"/>
              <a:gd name="txB" fmla="*/ 695980 h 695980"/>
            </a:gdLst>
            <a:ahLst/>
            <a:cxnLst>
              <a:cxn ang="0">
                <a:pos x="677779" y="0"/>
              </a:cxn>
              <a:cxn ang="0">
                <a:pos x="859160" y="18285"/>
              </a:cxn>
              <a:cxn ang="0">
                <a:pos x="875894" y="22588"/>
              </a:cxn>
              <a:cxn ang="0">
                <a:pos x="859538" y="86199"/>
              </a:cxn>
              <a:cxn ang="0">
                <a:pos x="267632" y="678105"/>
              </a:cxn>
              <a:cxn ang="0">
                <a:pos x="198115" y="695980"/>
              </a:cxn>
              <a:cxn ang="0">
                <a:pos x="181759" y="632368"/>
              </a:cxn>
              <a:cxn ang="0">
                <a:pos x="68515" y="396802"/>
              </a:cxn>
              <a:cxn ang="0">
                <a:pos x="0" y="313761"/>
              </a:cxn>
              <a:cxn ang="0">
                <a:pos x="41383" y="263604"/>
              </a:cxn>
              <a:cxn ang="0">
                <a:pos x="677779" y="0"/>
              </a:cxn>
            </a:cxnLst>
            <a:rect l="txL" t="txT" r="txR" b="txB"/>
            <a:pathLst>
              <a:path w="875894" h="695980">
                <a:moveTo>
                  <a:pt x="677779" y="0"/>
                </a:moveTo>
                <a:cubicBezTo>
                  <a:pt x="739911" y="0"/>
                  <a:pt x="800573" y="6296"/>
                  <a:pt x="859160" y="18285"/>
                </a:cubicBezTo>
                <a:lnTo>
                  <a:pt x="875894" y="22588"/>
                </a:lnTo>
                <a:lnTo>
                  <a:pt x="859538" y="86199"/>
                </a:lnTo>
                <a:cubicBezTo>
                  <a:pt x="771884" y="368016"/>
                  <a:pt x="549449" y="590451"/>
                  <a:pt x="267632" y="678105"/>
                </a:cubicBezTo>
                <a:lnTo>
                  <a:pt x="198115" y="695980"/>
                </a:lnTo>
                <a:lnTo>
                  <a:pt x="181759" y="632368"/>
                </a:lnTo>
                <a:cubicBezTo>
                  <a:pt x="155463" y="547823"/>
                  <a:pt x="117036" y="468622"/>
                  <a:pt x="68515" y="396802"/>
                </a:cubicBezTo>
                <a:lnTo>
                  <a:pt x="0" y="313761"/>
                </a:lnTo>
                <a:lnTo>
                  <a:pt x="41383" y="263604"/>
                </a:lnTo>
                <a:cubicBezTo>
                  <a:pt x="204251" y="100736"/>
                  <a:pt x="429251" y="0"/>
                  <a:pt x="677779" y="0"/>
                </a:cubicBezTo>
                <a:close/>
              </a:path>
            </a:pathLst>
          </a:custGeom>
          <a:solidFill>
            <a:srgbClr val="00B050"/>
          </a:solidFill>
          <a:ln w="12700" cap="flat" cmpd="sng">
            <a:solidFill>
              <a:srgbClr val="D8D8D8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492" name="任意多边形 37"/>
          <p:cNvSpPr>
            <a:spLocks noChangeAspect="1"/>
          </p:cNvSpPr>
          <p:nvPr/>
        </p:nvSpPr>
        <p:spPr>
          <a:xfrm>
            <a:off x="5899150" y="3846513"/>
            <a:ext cx="444500" cy="790575"/>
          </a:xfrm>
          <a:custGeom>
            <a:avLst/>
            <a:gdLst>
              <a:gd name="txL" fmla="*/ 0 w 444442"/>
              <a:gd name="txT" fmla="*/ 0 h 790259"/>
              <a:gd name="txR" fmla="*/ 444442 w 444442"/>
              <a:gd name="txB" fmla="*/ 790259 h 790259"/>
            </a:gdLst>
            <a:ahLst/>
            <a:cxnLst>
              <a:cxn ang="0">
                <a:pos x="24106" y="0"/>
              </a:cxn>
              <a:cxn ang="0">
                <a:pos x="40840" y="4302"/>
              </a:cxn>
              <a:cxn ang="0">
                <a:pos x="222221" y="22587"/>
              </a:cxn>
              <a:cxn ang="0">
                <a:pos x="403602" y="4302"/>
              </a:cxn>
              <a:cxn ang="0">
                <a:pos x="420336" y="0"/>
              </a:cxn>
              <a:cxn ang="0">
                <a:pos x="426157" y="22639"/>
              </a:cxn>
              <a:cxn ang="0">
                <a:pos x="444442" y="204020"/>
              </a:cxn>
              <a:cxn ang="0">
                <a:pos x="290736" y="707218"/>
              </a:cxn>
              <a:cxn ang="0">
                <a:pos x="222221" y="790259"/>
              </a:cxn>
              <a:cxn ang="0">
                <a:pos x="153706" y="707218"/>
              </a:cxn>
              <a:cxn ang="0">
                <a:pos x="0" y="204020"/>
              </a:cxn>
              <a:cxn ang="0">
                <a:pos x="18285" y="22639"/>
              </a:cxn>
              <a:cxn ang="0">
                <a:pos x="24106" y="0"/>
              </a:cxn>
            </a:cxnLst>
            <a:rect l="txL" t="txT" r="txR" b="txB"/>
            <a:pathLst>
              <a:path w="444442" h="790259">
                <a:moveTo>
                  <a:pt x="24106" y="0"/>
                </a:moveTo>
                <a:lnTo>
                  <a:pt x="40840" y="4302"/>
                </a:lnTo>
                <a:cubicBezTo>
                  <a:pt x="99428" y="16291"/>
                  <a:pt x="160089" y="22587"/>
                  <a:pt x="222221" y="22587"/>
                </a:cubicBezTo>
                <a:cubicBezTo>
                  <a:pt x="284353" y="22587"/>
                  <a:pt x="345015" y="16291"/>
                  <a:pt x="403602" y="4302"/>
                </a:cubicBezTo>
                <a:lnTo>
                  <a:pt x="420336" y="0"/>
                </a:lnTo>
                <a:lnTo>
                  <a:pt x="426157" y="22639"/>
                </a:lnTo>
                <a:cubicBezTo>
                  <a:pt x="438146" y="81227"/>
                  <a:pt x="444442" y="141888"/>
                  <a:pt x="444442" y="204020"/>
                </a:cubicBezTo>
                <a:cubicBezTo>
                  <a:pt x="444442" y="390416"/>
                  <a:pt x="387778" y="563578"/>
                  <a:pt x="290736" y="707218"/>
                </a:cubicBezTo>
                <a:lnTo>
                  <a:pt x="222221" y="790259"/>
                </a:lnTo>
                <a:lnTo>
                  <a:pt x="153706" y="707218"/>
                </a:lnTo>
                <a:cubicBezTo>
                  <a:pt x="56664" y="563578"/>
                  <a:pt x="0" y="390416"/>
                  <a:pt x="0" y="204020"/>
                </a:cubicBezTo>
                <a:cubicBezTo>
                  <a:pt x="0" y="141888"/>
                  <a:pt x="6296" y="81227"/>
                  <a:pt x="18285" y="22639"/>
                </a:cubicBezTo>
                <a:lnTo>
                  <a:pt x="24106" y="0"/>
                </a:lnTo>
                <a:close/>
              </a:path>
            </a:pathLst>
          </a:custGeom>
          <a:solidFill>
            <a:srgbClr val="00B050"/>
          </a:solidFill>
          <a:ln w="12700" cap="flat" cmpd="sng">
            <a:solidFill>
              <a:srgbClr val="D8D8D8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493" name="任意多边形 38"/>
          <p:cNvSpPr>
            <a:spLocks noChangeAspect="1"/>
          </p:cNvSpPr>
          <p:nvPr/>
        </p:nvSpPr>
        <p:spPr>
          <a:xfrm>
            <a:off x="5221288" y="2068513"/>
            <a:ext cx="1800225" cy="1395412"/>
          </a:xfrm>
          <a:custGeom>
            <a:avLst/>
            <a:gdLst>
              <a:gd name="txL" fmla="*/ 0 w 1800000"/>
              <a:gd name="txT" fmla="*/ 0 h 1395194"/>
              <a:gd name="txR" fmla="*/ 1800000 w 1800000"/>
              <a:gd name="txB" fmla="*/ 1395194 h 1395194"/>
            </a:gdLst>
            <a:ahLst/>
            <a:cxnLst>
              <a:cxn ang="0">
                <a:pos x="900000" y="0"/>
              </a:cxn>
              <a:cxn ang="0">
                <a:pos x="1800000" y="900000"/>
              </a:cxn>
              <a:cxn ang="0">
                <a:pos x="1781715" y="1081381"/>
              </a:cxn>
              <a:cxn ang="0">
                <a:pos x="1775894" y="1104021"/>
              </a:cxn>
              <a:cxn ang="0">
                <a:pos x="1759160" y="1099718"/>
              </a:cxn>
              <a:cxn ang="0">
                <a:pos x="1577779" y="1081433"/>
              </a:cxn>
              <a:cxn ang="0">
                <a:pos x="941383" y="1345037"/>
              </a:cxn>
              <a:cxn ang="0">
                <a:pos x="900000" y="1395194"/>
              </a:cxn>
              <a:cxn ang="0">
                <a:pos x="858617" y="1345037"/>
              </a:cxn>
              <a:cxn ang="0">
                <a:pos x="222221" y="1081433"/>
              </a:cxn>
              <a:cxn ang="0">
                <a:pos x="40840" y="1099718"/>
              </a:cxn>
              <a:cxn ang="0">
                <a:pos x="24106" y="1104021"/>
              </a:cxn>
              <a:cxn ang="0">
                <a:pos x="18285" y="1081381"/>
              </a:cxn>
              <a:cxn ang="0">
                <a:pos x="0" y="900000"/>
              </a:cxn>
              <a:cxn ang="0">
                <a:pos x="900000" y="0"/>
              </a:cxn>
            </a:cxnLst>
            <a:rect l="txL" t="txT" r="txR" b="txB"/>
            <a:pathLst>
              <a:path w="1800000" h="1395194">
                <a:moveTo>
                  <a:pt x="900000" y="0"/>
                </a:moveTo>
                <a:cubicBezTo>
                  <a:pt x="1397056" y="0"/>
                  <a:pt x="1800000" y="402944"/>
                  <a:pt x="1800000" y="900000"/>
                </a:cubicBezTo>
                <a:cubicBezTo>
                  <a:pt x="1800000" y="962132"/>
                  <a:pt x="1793704" y="1022794"/>
                  <a:pt x="1781715" y="1081381"/>
                </a:cubicBezTo>
                <a:lnTo>
                  <a:pt x="1775894" y="1104021"/>
                </a:lnTo>
                <a:lnTo>
                  <a:pt x="1759160" y="1099718"/>
                </a:lnTo>
                <a:cubicBezTo>
                  <a:pt x="1700573" y="1087729"/>
                  <a:pt x="1639911" y="1081433"/>
                  <a:pt x="1577779" y="1081433"/>
                </a:cubicBezTo>
                <a:cubicBezTo>
                  <a:pt x="1329251" y="1081433"/>
                  <a:pt x="1104251" y="1182169"/>
                  <a:pt x="941383" y="1345037"/>
                </a:cubicBezTo>
                <a:lnTo>
                  <a:pt x="900000" y="1395194"/>
                </a:lnTo>
                <a:lnTo>
                  <a:pt x="858617" y="1345037"/>
                </a:lnTo>
                <a:cubicBezTo>
                  <a:pt x="695749" y="1182169"/>
                  <a:pt x="470749" y="1081433"/>
                  <a:pt x="222221" y="1081433"/>
                </a:cubicBezTo>
                <a:cubicBezTo>
                  <a:pt x="160089" y="1081433"/>
                  <a:pt x="99428" y="1087729"/>
                  <a:pt x="40840" y="1099718"/>
                </a:cubicBezTo>
                <a:lnTo>
                  <a:pt x="24106" y="1104021"/>
                </a:lnTo>
                <a:lnTo>
                  <a:pt x="18285" y="1081381"/>
                </a:lnTo>
                <a:cubicBezTo>
                  <a:pt x="6296" y="1022794"/>
                  <a:pt x="0" y="962132"/>
                  <a:pt x="0" y="900000"/>
                </a:cubicBezTo>
                <a:cubicBezTo>
                  <a:pt x="0" y="402944"/>
                  <a:pt x="402944" y="0"/>
                  <a:pt x="900000" y="0"/>
                </a:cubicBezTo>
                <a:close/>
              </a:path>
            </a:pathLst>
          </a:custGeom>
          <a:solidFill>
            <a:srgbClr val="00B0F0"/>
          </a:solidFill>
          <a:ln w="12700" cap="flat" cmpd="sng">
            <a:solidFill>
              <a:srgbClr val="BFBFBF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494" name="任意多边形 39"/>
          <p:cNvSpPr>
            <a:spLocks noChangeAspect="1"/>
          </p:cNvSpPr>
          <p:nvPr/>
        </p:nvSpPr>
        <p:spPr>
          <a:xfrm>
            <a:off x="4543425" y="3173413"/>
            <a:ext cx="1577975" cy="1776412"/>
          </a:xfrm>
          <a:custGeom>
            <a:avLst/>
            <a:gdLst>
              <a:gd name="txL" fmla="*/ 0 w 1577779"/>
              <a:gd name="txT" fmla="*/ 0 h 1777412"/>
              <a:gd name="txR" fmla="*/ 1577779 w 1577779"/>
              <a:gd name="txB" fmla="*/ 1777412 h 1777412"/>
            </a:gdLst>
            <a:ahLst/>
            <a:cxnLst>
              <a:cxn ang="0">
                <a:pos x="701885" y="0"/>
              </a:cxn>
              <a:cxn ang="0">
                <a:pos x="718241" y="63611"/>
              </a:cxn>
              <a:cxn ang="0">
                <a:pos x="1310147" y="655517"/>
              </a:cxn>
              <a:cxn ang="0">
                <a:pos x="1379664" y="673392"/>
              </a:cxn>
              <a:cxn ang="0">
                <a:pos x="1373843" y="696031"/>
              </a:cxn>
              <a:cxn ang="0">
                <a:pos x="1355558" y="877412"/>
              </a:cxn>
              <a:cxn ang="0">
                <a:pos x="1509264" y="1380610"/>
              </a:cxn>
              <a:cxn ang="0">
                <a:pos x="1577779" y="1463651"/>
              </a:cxn>
              <a:cxn ang="0">
                <a:pos x="1536396" y="1513808"/>
              </a:cxn>
              <a:cxn ang="0">
                <a:pos x="900000" y="1777412"/>
              </a:cxn>
              <a:cxn ang="0">
                <a:pos x="0" y="877412"/>
              </a:cxn>
              <a:cxn ang="0">
                <a:pos x="632368" y="17874"/>
              </a:cxn>
              <a:cxn ang="0">
                <a:pos x="701885" y="0"/>
              </a:cxn>
            </a:cxnLst>
            <a:rect l="txL" t="txT" r="txR" b="txB"/>
            <a:pathLst>
              <a:path w="1577779" h="1777412">
                <a:moveTo>
                  <a:pt x="701885" y="0"/>
                </a:moveTo>
                <a:lnTo>
                  <a:pt x="718241" y="63611"/>
                </a:lnTo>
                <a:cubicBezTo>
                  <a:pt x="805896" y="345428"/>
                  <a:pt x="1028330" y="567863"/>
                  <a:pt x="1310147" y="655517"/>
                </a:cubicBezTo>
                <a:lnTo>
                  <a:pt x="1379664" y="673392"/>
                </a:lnTo>
                <a:lnTo>
                  <a:pt x="1373843" y="696031"/>
                </a:lnTo>
                <a:cubicBezTo>
                  <a:pt x="1361854" y="754619"/>
                  <a:pt x="1355558" y="815280"/>
                  <a:pt x="1355558" y="877412"/>
                </a:cubicBezTo>
                <a:cubicBezTo>
                  <a:pt x="1355558" y="1063808"/>
                  <a:pt x="1412222" y="1236970"/>
                  <a:pt x="1509264" y="1380610"/>
                </a:cubicBezTo>
                <a:lnTo>
                  <a:pt x="1577779" y="1463651"/>
                </a:lnTo>
                <a:lnTo>
                  <a:pt x="1536396" y="1513808"/>
                </a:lnTo>
                <a:cubicBezTo>
                  <a:pt x="1373528" y="1676676"/>
                  <a:pt x="1148528" y="1777412"/>
                  <a:pt x="900000" y="1777412"/>
                </a:cubicBezTo>
                <a:cubicBezTo>
                  <a:pt x="402944" y="1777412"/>
                  <a:pt x="0" y="1374468"/>
                  <a:pt x="0" y="877412"/>
                </a:cubicBezTo>
                <a:cubicBezTo>
                  <a:pt x="0" y="473554"/>
                  <a:pt x="266006" y="131825"/>
                  <a:pt x="632368" y="17874"/>
                </a:cubicBezTo>
                <a:lnTo>
                  <a:pt x="701885" y="0"/>
                </a:lnTo>
                <a:close/>
              </a:path>
            </a:pathLst>
          </a:custGeom>
          <a:solidFill>
            <a:srgbClr val="3C5787"/>
          </a:solidFill>
          <a:ln w="12700" cap="flat" cmpd="sng">
            <a:solidFill>
              <a:srgbClr val="BFBFBF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495" name="任意多边形 40"/>
          <p:cNvSpPr>
            <a:spLocks noChangeAspect="1"/>
          </p:cNvSpPr>
          <p:nvPr/>
        </p:nvSpPr>
        <p:spPr>
          <a:xfrm>
            <a:off x="6121400" y="3173413"/>
            <a:ext cx="1577975" cy="1776412"/>
          </a:xfrm>
          <a:custGeom>
            <a:avLst/>
            <a:gdLst>
              <a:gd name="txL" fmla="*/ 0 w 1577779"/>
              <a:gd name="txT" fmla="*/ 0 h 1777412"/>
              <a:gd name="txR" fmla="*/ 1577779 w 1577779"/>
              <a:gd name="txB" fmla="*/ 1777412 h 1777412"/>
            </a:gdLst>
            <a:ahLst/>
            <a:cxnLst>
              <a:cxn ang="0">
                <a:pos x="875894" y="0"/>
              </a:cxn>
              <a:cxn ang="0">
                <a:pos x="945411" y="17874"/>
              </a:cxn>
              <a:cxn ang="0">
                <a:pos x="1577779" y="877412"/>
              </a:cxn>
              <a:cxn ang="0">
                <a:pos x="677779" y="1777412"/>
              </a:cxn>
              <a:cxn ang="0">
                <a:pos x="41383" y="1513808"/>
              </a:cxn>
              <a:cxn ang="0">
                <a:pos x="0" y="1463651"/>
              </a:cxn>
              <a:cxn ang="0">
                <a:pos x="68515" y="1380610"/>
              </a:cxn>
              <a:cxn ang="0">
                <a:pos x="222221" y="877412"/>
              </a:cxn>
              <a:cxn ang="0">
                <a:pos x="203936" y="696031"/>
              </a:cxn>
              <a:cxn ang="0">
                <a:pos x="198115" y="673392"/>
              </a:cxn>
              <a:cxn ang="0">
                <a:pos x="267632" y="655517"/>
              </a:cxn>
              <a:cxn ang="0">
                <a:pos x="859538" y="63611"/>
              </a:cxn>
              <a:cxn ang="0">
                <a:pos x="875894" y="0"/>
              </a:cxn>
            </a:cxnLst>
            <a:rect l="txL" t="txT" r="txR" b="txB"/>
            <a:pathLst>
              <a:path w="1577779" h="1777412">
                <a:moveTo>
                  <a:pt x="875894" y="0"/>
                </a:moveTo>
                <a:lnTo>
                  <a:pt x="945411" y="17874"/>
                </a:lnTo>
                <a:cubicBezTo>
                  <a:pt x="1311773" y="131825"/>
                  <a:pt x="1577779" y="473554"/>
                  <a:pt x="1577779" y="877412"/>
                </a:cubicBezTo>
                <a:cubicBezTo>
                  <a:pt x="1577779" y="1374468"/>
                  <a:pt x="1174835" y="1777412"/>
                  <a:pt x="677779" y="1777412"/>
                </a:cubicBezTo>
                <a:cubicBezTo>
                  <a:pt x="429251" y="1777412"/>
                  <a:pt x="204251" y="1676676"/>
                  <a:pt x="41383" y="1513808"/>
                </a:cubicBezTo>
                <a:lnTo>
                  <a:pt x="0" y="1463651"/>
                </a:lnTo>
                <a:lnTo>
                  <a:pt x="68515" y="1380610"/>
                </a:lnTo>
                <a:cubicBezTo>
                  <a:pt x="165557" y="1236970"/>
                  <a:pt x="222221" y="1063808"/>
                  <a:pt x="222221" y="877412"/>
                </a:cubicBezTo>
                <a:cubicBezTo>
                  <a:pt x="222221" y="815280"/>
                  <a:pt x="215925" y="754619"/>
                  <a:pt x="203936" y="696031"/>
                </a:cubicBezTo>
                <a:lnTo>
                  <a:pt x="198115" y="673392"/>
                </a:lnTo>
                <a:lnTo>
                  <a:pt x="267632" y="655517"/>
                </a:lnTo>
                <a:cubicBezTo>
                  <a:pt x="549449" y="567863"/>
                  <a:pt x="771884" y="345428"/>
                  <a:pt x="859538" y="63611"/>
                </a:cubicBezTo>
                <a:lnTo>
                  <a:pt x="875894" y="0"/>
                </a:lnTo>
                <a:close/>
              </a:path>
            </a:pathLst>
          </a:custGeom>
          <a:solidFill>
            <a:srgbClr val="FF8F00"/>
          </a:solidFill>
          <a:ln w="12700" cap="flat" cmpd="sng">
            <a:solidFill>
              <a:srgbClr val="BFBFBF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496" name="任意多边形 41"/>
          <p:cNvSpPr>
            <a:spLocks noChangeAspect="1"/>
          </p:cNvSpPr>
          <p:nvPr/>
        </p:nvSpPr>
        <p:spPr>
          <a:xfrm>
            <a:off x="5922963" y="3463925"/>
            <a:ext cx="396875" cy="404813"/>
          </a:xfrm>
          <a:custGeom>
            <a:avLst/>
            <a:gdLst>
              <a:gd name="txL" fmla="*/ 0 w 396230"/>
              <a:gd name="txT" fmla="*/ 0 h 404806"/>
              <a:gd name="txR" fmla="*/ 396230 w 396230"/>
              <a:gd name="txB" fmla="*/ 404806 h 404806"/>
            </a:gdLst>
            <a:ahLst/>
            <a:cxnLst>
              <a:cxn ang="0">
                <a:pos x="198115" y="0"/>
              </a:cxn>
              <a:cxn ang="0">
                <a:pos x="266630" y="83041"/>
              </a:cxn>
              <a:cxn ang="0">
                <a:pos x="379874" y="318607"/>
              </a:cxn>
              <a:cxn ang="0">
                <a:pos x="396230" y="382219"/>
              </a:cxn>
              <a:cxn ang="0">
                <a:pos x="379496" y="386521"/>
              </a:cxn>
              <a:cxn ang="0">
                <a:pos x="198115" y="404806"/>
              </a:cxn>
              <a:cxn ang="0">
                <a:pos x="16734" y="386521"/>
              </a:cxn>
              <a:cxn ang="0">
                <a:pos x="0" y="382219"/>
              </a:cxn>
              <a:cxn ang="0">
                <a:pos x="16356" y="318607"/>
              </a:cxn>
              <a:cxn ang="0">
                <a:pos x="129600" y="83041"/>
              </a:cxn>
              <a:cxn ang="0">
                <a:pos x="198115" y="0"/>
              </a:cxn>
            </a:cxnLst>
            <a:rect l="txL" t="txT" r="txR" b="txB"/>
            <a:pathLst>
              <a:path w="396230" h="404806">
                <a:moveTo>
                  <a:pt x="198115" y="0"/>
                </a:moveTo>
                <a:lnTo>
                  <a:pt x="266630" y="83041"/>
                </a:lnTo>
                <a:cubicBezTo>
                  <a:pt x="315151" y="154861"/>
                  <a:pt x="353578" y="234062"/>
                  <a:pt x="379874" y="318607"/>
                </a:cubicBezTo>
                <a:lnTo>
                  <a:pt x="396230" y="382219"/>
                </a:lnTo>
                <a:lnTo>
                  <a:pt x="379496" y="386521"/>
                </a:lnTo>
                <a:cubicBezTo>
                  <a:pt x="320909" y="398510"/>
                  <a:pt x="260247" y="404806"/>
                  <a:pt x="198115" y="404806"/>
                </a:cubicBezTo>
                <a:cubicBezTo>
                  <a:pt x="135983" y="404806"/>
                  <a:pt x="75322" y="398510"/>
                  <a:pt x="16734" y="386521"/>
                </a:cubicBezTo>
                <a:lnTo>
                  <a:pt x="0" y="382219"/>
                </a:lnTo>
                <a:lnTo>
                  <a:pt x="16356" y="318607"/>
                </a:lnTo>
                <a:cubicBezTo>
                  <a:pt x="42653" y="234062"/>
                  <a:pt x="81079" y="154861"/>
                  <a:pt x="129600" y="83041"/>
                </a:cubicBezTo>
                <a:lnTo>
                  <a:pt x="198115" y="0"/>
                </a:lnTo>
                <a:close/>
              </a:path>
            </a:pathLst>
          </a:custGeom>
          <a:solidFill>
            <a:srgbClr val="ED4989"/>
          </a:solidFill>
          <a:ln w="12700" cap="flat" cmpd="sng">
            <a:solidFill>
              <a:srgbClr val="D8D8D8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502" name="文本框 47"/>
          <p:cNvSpPr/>
          <p:nvPr/>
        </p:nvSpPr>
        <p:spPr>
          <a:xfrm>
            <a:off x="4502944" y="3895725"/>
            <a:ext cx="146050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chemeClr val="bg1"/>
                </a:solidFill>
                <a:latin typeface="+mj-lt"/>
                <a:ea typeface="微软雅黑" charset="-122"/>
                <a:cs typeface="+mj-lt"/>
                <a:sym typeface="Calibri" charset="0"/>
              </a:rPr>
              <a:t>Features</a:t>
            </a:r>
            <a:endParaRPr lang="en-US" sz="2400" b="1" dirty="0">
              <a:solidFill>
                <a:schemeClr val="bg1"/>
              </a:solidFill>
              <a:latin typeface="+mj-lt"/>
              <a:ea typeface="微软雅黑" charset="-122"/>
              <a:cs typeface="+mj-lt"/>
              <a:sym typeface="Calibri" charset="0"/>
            </a:endParaRPr>
          </a:p>
        </p:txBody>
      </p:sp>
      <p:sp>
        <p:nvSpPr>
          <p:cNvPr id="20503" name="文本框 48"/>
          <p:cNvSpPr/>
          <p:nvPr/>
        </p:nvSpPr>
        <p:spPr>
          <a:xfrm>
            <a:off x="6403023" y="3895725"/>
            <a:ext cx="1249045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chemeClr val="bg1"/>
                </a:solidFill>
                <a:latin typeface="+mj-lt"/>
                <a:ea typeface="微软雅黑" charset="-122"/>
                <a:cs typeface="+mj-lt"/>
                <a:sym typeface="Calibri" charset="0"/>
              </a:rPr>
              <a:t>Models</a:t>
            </a:r>
            <a:endParaRPr lang="en-US" sz="2400" b="1" dirty="0">
              <a:solidFill>
                <a:schemeClr val="bg1"/>
              </a:solidFill>
              <a:latin typeface="+mj-lt"/>
              <a:ea typeface="微软雅黑" charset="-122"/>
              <a:cs typeface="+mj-lt"/>
              <a:sym typeface="Calibri" charset="0"/>
            </a:endParaRPr>
          </a:p>
        </p:txBody>
      </p:sp>
      <p:sp>
        <p:nvSpPr>
          <p:cNvPr id="20504" name="弧形 49"/>
          <p:cNvSpPr/>
          <p:nvPr/>
        </p:nvSpPr>
        <p:spPr>
          <a:xfrm rot="2084330">
            <a:off x="6434138" y="3892550"/>
            <a:ext cx="1676400" cy="1676400"/>
          </a:xfrm>
          <a:custGeom>
            <a:avLst/>
            <a:gdLst>
              <a:gd name="txL" fmla="*/ 0 w 2639"/>
              <a:gd name="txT" fmla="*/ 0 h 2639"/>
              <a:gd name="txR" fmla="*/ 2639 w 2639"/>
              <a:gd name="txB" fmla="*/ 2639 h 2639"/>
            </a:gdLst>
            <a:ahLst/>
            <a:cxnLst/>
            <a:rect l="txL" t="txT" r="txR" b="txB"/>
            <a:pathLst>
              <a:path w="2639" h="2639" stroke="0">
                <a:moveTo>
                  <a:pt x="1319" y="0"/>
                </a:moveTo>
                <a:arcTo wR="1319" hR="1319" stAng="-5400000" swAng="5400000"/>
                <a:lnTo>
                  <a:pt x="1319" y="1319"/>
                </a:lnTo>
                <a:close/>
              </a:path>
              <a:path w="2639" h="2639" fill="none">
                <a:moveTo>
                  <a:pt x="1319" y="0"/>
                </a:moveTo>
                <a:arcTo wR="1319" hR="1319" stAng="-5400000" swAng="5400000"/>
              </a:path>
            </a:pathLst>
          </a:custGeom>
          <a:noFill/>
          <a:ln w="6350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chemeClr val="tx1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505" name="弧形 50"/>
          <p:cNvSpPr/>
          <p:nvPr/>
        </p:nvSpPr>
        <p:spPr>
          <a:xfrm rot="20020684">
            <a:off x="6394450" y="2193925"/>
            <a:ext cx="1676400" cy="1674813"/>
          </a:xfrm>
          <a:custGeom>
            <a:avLst/>
            <a:gdLst>
              <a:gd name="txL" fmla="*/ 0 w 2639"/>
              <a:gd name="txT" fmla="*/ 0 h 2639"/>
              <a:gd name="txR" fmla="*/ 2639 w 2639"/>
              <a:gd name="txB" fmla="*/ 2639 h 2639"/>
            </a:gdLst>
            <a:ahLst/>
            <a:cxnLst/>
            <a:rect l="txL" t="txT" r="txR" b="txB"/>
            <a:pathLst>
              <a:path w="2639" h="2639" stroke="0">
                <a:moveTo>
                  <a:pt x="1319" y="0"/>
                </a:moveTo>
                <a:arcTo wR="1319" hR="1319" stAng="-5400000" swAng="5400000"/>
                <a:lnTo>
                  <a:pt x="1319" y="1319"/>
                </a:lnTo>
                <a:close/>
              </a:path>
              <a:path w="2639" h="2639" fill="none">
                <a:moveTo>
                  <a:pt x="1319" y="0"/>
                </a:moveTo>
                <a:arcTo wR="1319" hR="1319" stAng="-5400000" swAng="5400000"/>
              </a:path>
            </a:pathLst>
          </a:custGeom>
          <a:noFill/>
          <a:ln w="6350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chemeClr val="tx1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506" name="弧形 51"/>
          <p:cNvSpPr/>
          <p:nvPr/>
        </p:nvSpPr>
        <p:spPr>
          <a:xfrm rot="8538474">
            <a:off x="3263900" y="3030538"/>
            <a:ext cx="1676400" cy="1676400"/>
          </a:xfrm>
          <a:custGeom>
            <a:avLst/>
            <a:gdLst>
              <a:gd name="txL" fmla="*/ 0 w 2639"/>
              <a:gd name="txT" fmla="*/ 0 h 2639"/>
              <a:gd name="txR" fmla="*/ 2639 w 2639"/>
              <a:gd name="txB" fmla="*/ 2639 h 2639"/>
            </a:gdLst>
            <a:ahLst/>
            <a:cxnLst/>
            <a:rect l="txL" t="txT" r="txR" b="txB"/>
            <a:pathLst>
              <a:path w="2639" h="2639" stroke="0">
                <a:moveTo>
                  <a:pt x="1319" y="0"/>
                </a:moveTo>
                <a:arcTo wR="1319" hR="1319" stAng="-5400000" swAng="5400000"/>
                <a:lnTo>
                  <a:pt x="1319" y="1319"/>
                </a:lnTo>
                <a:close/>
              </a:path>
              <a:path w="2639" h="2639" fill="none">
                <a:moveTo>
                  <a:pt x="1319" y="0"/>
                </a:moveTo>
                <a:arcTo wR="1319" hR="1319" stAng="-5400000" swAng="5400000"/>
              </a:path>
            </a:pathLst>
          </a:custGeom>
          <a:noFill/>
          <a:ln w="6350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chemeClr val="tx1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507" name="圆角矩形 53"/>
          <p:cNvSpPr/>
          <p:nvPr/>
        </p:nvSpPr>
        <p:spPr>
          <a:xfrm>
            <a:off x="5797550" y="5184775"/>
            <a:ext cx="3084513" cy="955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3C5787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20508" name="圆角矩形 54"/>
          <p:cNvSpPr/>
          <p:nvPr/>
        </p:nvSpPr>
        <p:spPr>
          <a:xfrm>
            <a:off x="7696200" y="2759075"/>
            <a:ext cx="3084513" cy="955675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BFBFBF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 anchorCtr="0"/>
          <a:p>
            <a:pPr algn="ctr">
              <a:lnSpc>
                <a:spcPct val="100000"/>
              </a:lnSpc>
            </a:pPr>
            <a:endParaRPr>
              <a:solidFill>
                <a:srgbClr val="FFFFFF"/>
              </a:solidFill>
              <a:latin typeface="+mj-lt"/>
              <a:ea typeface="宋体" pitchFamily="2" charset="-122"/>
              <a:cs typeface="+mj-lt"/>
            </a:endParaRPr>
          </a:p>
        </p:txBody>
      </p:sp>
      <p:sp>
        <p:nvSpPr>
          <p:cNvPr id="3" name="文本框 48"/>
          <p:cNvSpPr/>
          <p:nvPr>
            <p:custDataLst>
              <p:tags r:id="rId1"/>
            </p:custDataLst>
          </p:nvPr>
        </p:nvSpPr>
        <p:spPr>
          <a:xfrm>
            <a:off x="5688013" y="2585720"/>
            <a:ext cx="866775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chemeClr val="bg1"/>
                </a:solidFill>
                <a:latin typeface="+mj-lt"/>
                <a:ea typeface="微软雅黑" charset="-122"/>
                <a:cs typeface="+mj-lt"/>
                <a:sym typeface="Calibri" charset="0"/>
              </a:rPr>
              <a:t>Data</a:t>
            </a:r>
            <a:endParaRPr lang="en-US" sz="2400" b="1" dirty="0">
              <a:solidFill>
                <a:schemeClr val="bg1"/>
              </a:solidFill>
              <a:latin typeface="+mj-lt"/>
              <a:ea typeface="微软雅黑" charset="-122"/>
              <a:cs typeface="+mj-lt"/>
              <a:sym typeface="Calibri" charset="0"/>
            </a:endParaRPr>
          </a:p>
        </p:txBody>
      </p:sp>
      <p:sp>
        <p:nvSpPr>
          <p:cNvPr id="4" name="文本框 6"/>
          <p:cNvSpPr/>
          <p:nvPr>
            <p:custDataLst>
              <p:tags r:id="rId2"/>
            </p:custDataLst>
          </p:nvPr>
        </p:nvSpPr>
        <p:spPr>
          <a:xfrm>
            <a:off x="7696200" y="2821940"/>
            <a:ext cx="3079750" cy="11366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00B0F0"/>
                </a:solidFill>
                <a:latin typeface="Calibri Light" charset="0"/>
                <a:sym typeface="Calibri Light" charset="0"/>
              </a:rPr>
              <a:t>Is there enough data?</a:t>
            </a:r>
            <a:endParaRPr lang="en-US" altLang="zh-CN" sz="1600" b="1" dirty="0">
              <a:solidFill>
                <a:srgbClr val="00B0F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00B0F0"/>
                </a:solidFill>
                <a:latin typeface="Calibri Light" charset="0"/>
                <a:sym typeface="Calibri Light" charset="0"/>
              </a:rPr>
              <a:t>Is the data balanced?</a:t>
            </a:r>
            <a:endParaRPr lang="en-US" altLang="zh-CN" sz="1600" b="1" dirty="0">
              <a:solidFill>
                <a:srgbClr val="00B0F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1600" b="1" dirty="0">
                <a:solidFill>
                  <a:srgbClr val="00B0F0"/>
                </a:solidFill>
                <a:latin typeface="Calibri Light" charset="0"/>
                <a:sym typeface="Calibri Light" charset="0"/>
              </a:rPr>
              <a:t>Is the data clean?</a:t>
            </a:r>
            <a:endParaRPr lang="en-US" altLang="zh-CN" sz="1600" b="1" dirty="0">
              <a:solidFill>
                <a:srgbClr val="00B0F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>
              <a:lnSpc>
                <a:spcPct val="100000"/>
              </a:lnSpc>
            </a:pPr>
            <a:endParaRPr lang="en-US" altLang="zh-CN" sz="1600" b="1" dirty="0">
              <a:solidFill>
                <a:srgbClr val="00B0F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>
              <a:lnSpc>
                <a:spcPct val="100000"/>
              </a:lnSpc>
            </a:pPr>
            <a:endParaRPr lang="en-US" altLang="zh-CN" sz="1200" b="1" dirty="0">
              <a:solidFill>
                <a:srgbClr val="212121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5" name="文本框 6"/>
          <p:cNvSpPr/>
          <p:nvPr>
            <p:custDataLst>
              <p:tags r:id="rId3"/>
            </p:custDataLst>
          </p:nvPr>
        </p:nvSpPr>
        <p:spPr>
          <a:xfrm>
            <a:off x="447675" y="3314065"/>
            <a:ext cx="3654425" cy="11366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 algn="r">
              <a:lnSpc>
                <a:spcPct val="100000"/>
              </a:lnSpc>
            </a:pPr>
            <a:r>
              <a:rPr lang="en-US" altLang="zh-CN" sz="1600" b="1" dirty="0">
                <a:solidFill>
                  <a:srgbClr val="3B5686"/>
                </a:solidFill>
                <a:latin typeface="Calibri Light" charset="0"/>
                <a:sym typeface="Calibri Light" charset="0"/>
              </a:rPr>
              <a:t>How many features are to be collected?</a:t>
            </a:r>
            <a:endParaRPr lang="en-US" altLang="zh-CN" sz="1600" b="1" dirty="0">
              <a:solidFill>
                <a:srgbClr val="3B5686"/>
              </a:solidFill>
              <a:latin typeface="Calibri Light" charset="0"/>
              <a:sym typeface="Calibri Light" charset="0"/>
            </a:endParaRPr>
          </a:p>
          <a:p>
            <a:pPr algn="r">
              <a:lnSpc>
                <a:spcPct val="100000"/>
              </a:lnSpc>
            </a:pPr>
            <a:r>
              <a:rPr lang="en-US" altLang="zh-CN" sz="1600" b="1" dirty="0">
                <a:solidFill>
                  <a:srgbClr val="3B5686"/>
                </a:solidFill>
                <a:latin typeface="Calibri Light" charset="0"/>
                <a:ea typeface="宋体" pitchFamily="2" charset="-122"/>
                <a:sym typeface="Calibri Light" charset="0"/>
              </a:rPr>
              <a:t>How are they selected?</a:t>
            </a:r>
            <a:endParaRPr lang="en-US" altLang="zh-CN" sz="1600" b="1" dirty="0">
              <a:solidFill>
                <a:srgbClr val="3B5686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  <p:sp>
        <p:nvSpPr>
          <p:cNvPr id="6" name="文本框 6"/>
          <p:cNvSpPr/>
          <p:nvPr>
            <p:custDataLst>
              <p:tags r:id="rId4"/>
            </p:custDataLst>
          </p:nvPr>
        </p:nvSpPr>
        <p:spPr>
          <a:xfrm>
            <a:off x="5801360" y="5240655"/>
            <a:ext cx="3654425" cy="11366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p>
            <a:pPr algn="l">
              <a:lnSpc>
                <a:spcPct val="100000"/>
              </a:lnSpc>
            </a:pPr>
            <a:r>
              <a:rPr lang="en-US" altLang="zh-CN" sz="1600" b="1" dirty="0">
                <a:solidFill>
                  <a:srgbClr val="FF8F00"/>
                </a:solidFill>
                <a:latin typeface="Calibri Light" charset="0"/>
                <a:ea typeface="宋体" pitchFamily="2" charset="-122"/>
                <a:sym typeface="Calibri Light" charset="0"/>
              </a:rPr>
              <a:t>How to choose a model?</a:t>
            </a:r>
            <a:endParaRPr lang="en-US" altLang="zh-CN" sz="1600" b="1" dirty="0">
              <a:solidFill>
                <a:srgbClr val="FF8F0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1600" b="1" dirty="0">
                <a:solidFill>
                  <a:srgbClr val="FF8F00"/>
                </a:solidFill>
                <a:latin typeface="Calibri Light" charset="0"/>
                <a:ea typeface="宋体" pitchFamily="2" charset="-122"/>
                <a:sym typeface="Calibri Light" charset="0"/>
              </a:rPr>
              <a:t>How many models to use for comparison?</a:t>
            </a:r>
            <a:endParaRPr lang="en-US" altLang="zh-CN" sz="1600" b="1" dirty="0">
              <a:solidFill>
                <a:srgbClr val="FF8F0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 algn="l">
              <a:lnSpc>
                <a:spcPct val="100000"/>
              </a:lnSpc>
            </a:pPr>
            <a:endParaRPr lang="en-US" altLang="zh-CN" sz="1600" b="1" dirty="0">
              <a:solidFill>
                <a:srgbClr val="FF8F0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  <a:p>
            <a:pPr algn="l">
              <a:lnSpc>
                <a:spcPct val="100000"/>
              </a:lnSpc>
            </a:pPr>
            <a:endParaRPr lang="en-US" altLang="zh-CN" sz="1600" b="1" dirty="0">
              <a:solidFill>
                <a:srgbClr val="FF8F00"/>
              </a:solidFill>
              <a:latin typeface="Calibri Light" charset="0"/>
              <a:ea typeface="宋体" pitchFamily="2" charset="-122"/>
              <a:sym typeface="Calibri Light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0"/>
          <p:cNvSpPr txBox="1"/>
          <p:nvPr>
            <p:ph type="ctrTitle"/>
            <p:custDataLst>
              <p:tags r:id="rId1"/>
            </p:custDataLst>
          </p:nvPr>
        </p:nvSpPr>
        <p:spPr>
          <a:xfrm>
            <a:off x="639445" y="3515360"/>
            <a:ext cx="2753360" cy="783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b" anchorCtr="0">
            <a:noAutofit/>
          </a:bodyPr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>
                <a:solidFill>
                  <a:srgbClr val="3B5686"/>
                </a:solidFill>
              </a:rPr>
              <a:t>Thank you !</a:t>
            </a:r>
            <a:endParaRPr lang="en-US" sz="6600" b="1">
              <a:solidFill>
                <a:srgbClr val="3B5686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4310" y="4110355"/>
            <a:ext cx="3118485" cy="24536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TABLE_ENDDRAG_ORIGIN_RECT" val="617*268"/>
  <p:tag name="TABLE_ENDDRAG_RECT" val="299*149*617*268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2057</Words>
  <Application>WPS 文字</Application>
  <PresentationFormat>宽屏</PresentationFormat>
  <Paragraphs>151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36" baseType="lpstr">
      <vt:lpstr>Arial</vt:lpstr>
      <vt:lpstr>宋体</vt:lpstr>
      <vt:lpstr>Wingdings</vt:lpstr>
      <vt:lpstr>汉仪书宋二KW</vt:lpstr>
      <vt:lpstr>Calibri Light</vt:lpstr>
      <vt:lpstr>Helvetica Neue</vt:lpstr>
      <vt:lpstr>微软雅黑</vt:lpstr>
      <vt:lpstr>汉仪旗黑</vt:lpstr>
      <vt:lpstr>Calibri</vt:lpstr>
      <vt:lpstr>HelveticaNeueLT Pro 75 Bd</vt:lpstr>
      <vt:lpstr>苹方-简</vt:lpstr>
      <vt:lpstr>CANDY INC.</vt:lpstr>
      <vt:lpstr>Adobe 黑体 Std R</vt:lpstr>
      <vt:lpstr>汉仪中黑KW</vt:lpstr>
      <vt:lpstr>宋体</vt:lpstr>
      <vt:lpstr>Arial Unicode MS</vt:lpstr>
      <vt:lpstr>Arial Black</vt:lpstr>
      <vt:lpstr>Arial</vt:lpstr>
      <vt:lpstr>Times New Roman</vt:lpstr>
      <vt:lpstr>Arial Bold</vt:lpstr>
      <vt:lpstr>微软雅黑</vt:lpstr>
      <vt:lpstr>Adobe 黑体 Std R</vt:lpstr>
      <vt:lpstr>华文楷体</vt:lpstr>
      <vt:lpstr>Devanagari Sangam MN Regular</vt:lpstr>
      <vt:lpstr>PingFang SC Regular</vt:lpstr>
      <vt:lpstr>Impact</vt:lpstr>
      <vt:lpstr>Office 主题</vt:lpstr>
      <vt:lpstr>1_Office 主题</vt:lpstr>
      <vt:lpstr>Trading at the Close</vt:lpstr>
      <vt:lpstr>PowerPoint 演示文稿</vt:lpstr>
      <vt:lpstr>Project Motivation</vt:lpstr>
      <vt:lpstr>Lessons</vt:lpstr>
      <vt:lpstr>Lessons</vt:lpstr>
      <vt:lpstr>Results</vt:lpstr>
      <vt:lpstr>PowerPoint 演示文稿</vt:lpstr>
      <vt:lpstr>Thank you for your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AnnJo</dc:creator>
  <cp:lastModifiedBy>玉哥</cp:lastModifiedBy>
  <cp:revision>57</cp:revision>
  <dcterms:created xsi:type="dcterms:W3CDTF">2023-12-11T20:16:46Z</dcterms:created>
  <dcterms:modified xsi:type="dcterms:W3CDTF">2023-12-11T20:16:46Z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2052-6.4.0.8550</vt:lpwstr>
  </property>
  <property fmtid="{D5CDD505-2E9C-101B-9397-08002B2CF9AE}" pid="3" name="ICV">
    <vt:lpwstr>2D29A95B72BA074CA843776506D1A1F5_43</vt:lpwstr>
  </property>
</Properties>
</file>

<file path=docProps/thumbnail.jpeg>
</file>